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/>
    <p:restoredTop sz="94656"/>
  </p:normalViewPr>
  <p:slideViewPr>
    <p:cSldViewPr snapToGrid="0">
      <p:cViewPr varScale="1">
        <p:scale>
          <a:sx n="112" d="100"/>
          <a:sy n="112" d="100"/>
        </p:scale>
        <p:origin x="156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bryanholmesauthor.wordpress.com/resources-services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41346-5F32-DE33-A416-D33C57767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First Day of School Presentation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72236-067B-D0A0-6740-7E13A89448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gave some version of this presentation on the first day of school. </a:t>
            </a:r>
          </a:p>
          <a:p>
            <a:r>
              <a:rPr lang="en-US" dirty="0"/>
              <a:t>I varied it based on the class, age group, and other factors so that it was appropriate for its audience.</a:t>
            </a:r>
          </a:p>
          <a:p>
            <a:r>
              <a:rPr lang="en-US" dirty="0"/>
              <a:t>Download for free at: </a:t>
            </a:r>
            <a:r>
              <a:rPr lang="en-US" sz="2000" dirty="0">
                <a:hlinkClick r:id="rId2"/>
              </a:rPr>
              <a:t>https://bryanholmesauthor.wordpress.com/resources-services/</a:t>
            </a:r>
            <a:r>
              <a:rPr lang="en-US" sz="20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595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Welcome to </a:t>
            </a:r>
            <a:endParaRPr sz="4400" b="0" i="0" u="none" dirty="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lang="en-US" sz="4400" b="0" i="0" u="none" baseline="30000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4400" b="0" i="0" u="none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 Grade Science!</a:t>
            </a:r>
            <a:endParaRPr dirty="0"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371600" y="1524000"/>
            <a:ext cx="64008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09600" lvl="0" indent="-609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3200"/>
              <a:buFont typeface="Arial"/>
              <a:buNone/>
            </a:pPr>
            <a:r>
              <a:rPr lang="en-US" sz="3200" b="0" i="0" u="none" dirty="0">
                <a:solidFill>
                  <a:schemeClr val="folHlink"/>
                </a:solidFill>
                <a:latin typeface="Arial"/>
                <a:ea typeface="Arial"/>
                <a:cs typeface="Arial"/>
                <a:sym typeface="Arial"/>
              </a:rPr>
              <a:t>Mr. Holmes, Room 205</a:t>
            </a:r>
            <a:endParaRPr dirty="0"/>
          </a:p>
        </p:txBody>
      </p:sp>
      <p:pic>
        <p:nvPicPr>
          <p:cNvPr id="86" name="Google Shape;86;p13" descr="first-day-of-schoo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0" y="2438400"/>
            <a:ext cx="3676650" cy="39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Lesson Overview</a:t>
            </a:r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LEARNING TARGET: I can learn about my science class and how it will work.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OVERVIEW: Today is an introduction to me and how I plan to conduct our class, and a chance for you to introduce yourself to me.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will do some other introductory activities for the rest of this week and next week, and we will start our first science unit next Friday.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Introduction to Mr. Holmes</a:t>
            </a:r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1"/>
          </p:nvPr>
        </p:nvSpPr>
        <p:spPr>
          <a:xfrm>
            <a:off x="685800" y="16764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16th year teaching STEM subjects.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Experience teaching at three high schools and one middle school.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Retired Air Force Lieutenant Colonel and experienced pilot and flight instructor.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Husband and father with 3 children.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Interests:  Hiking, biking, skating, xc skiing, running, gardening, reading, maple syrup making.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Introduction to Mr. Holmes</a:t>
            </a:r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685800" y="1905000"/>
            <a:ext cx="77724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College experience:  </a:t>
            </a:r>
            <a:endParaRPr/>
          </a:p>
          <a:p>
            <a:pPr marL="74295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lang="en-US" sz="2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UNC Chapel Hill (traditional college in residence, 1980 - 1984)</a:t>
            </a:r>
            <a:endParaRPr/>
          </a:p>
          <a:p>
            <a:pPr marL="74295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lang="en-US" sz="2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Central Michigan University (extension program degree, 1995 - 1997)</a:t>
            </a:r>
            <a:endParaRPr/>
          </a:p>
          <a:p>
            <a:pPr marL="74295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lang="en-US" sz="2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Southern Connecticut State University (night school degree, 2008 - 2010)</a:t>
            </a:r>
            <a:endParaRPr/>
          </a:p>
          <a:p>
            <a:pPr marL="74295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lang="en-US" sz="2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Fort Hays State University (online degree, 2010 - 2012)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 b="0" i="1" u="none">
                <a:solidFill>
                  <a:schemeClr val="folHlink"/>
                </a:solidFill>
                <a:latin typeface="Arial"/>
                <a:ea typeface="Arial"/>
                <a:cs typeface="Arial"/>
                <a:sym typeface="Arial"/>
              </a:rPr>
              <a:t>I can share a lot of different college experiences if you have questions.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Basic Rules &amp; Procedures</a:t>
            </a:r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1"/>
          </p:nvPr>
        </p:nvSpPr>
        <p:spPr>
          <a:xfrm>
            <a:off x="674687" y="15240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09600" lvl="0" indent="-609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My basic rules for this class:</a:t>
            </a:r>
            <a:endParaRPr/>
          </a:p>
          <a:p>
            <a:pPr marL="1371600" lvl="2" indent="-457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AutoNum type="arabicPeriod"/>
            </a:pPr>
            <a:r>
              <a:rPr lang="en-US" sz="2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 ready for class</a:t>
            </a:r>
            <a:endParaRPr/>
          </a:p>
          <a:p>
            <a:pPr marL="1371600" lvl="2" indent="-457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AutoNum type="arabicPeriod"/>
            </a:pPr>
            <a:r>
              <a:rPr lang="en-US" sz="2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 responsible</a:t>
            </a:r>
            <a:endParaRPr/>
          </a:p>
          <a:p>
            <a:pPr marL="1371600" lvl="2" indent="-457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AutoNum type="arabicPeriod"/>
            </a:pPr>
            <a:r>
              <a:rPr lang="en-US" sz="24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 respectful</a:t>
            </a:r>
            <a:endParaRPr/>
          </a:p>
          <a:p>
            <a:pPr marL="1371600" lvl="2" indent="-3048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24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600" lvl="0" indent="-609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will have a chance to write a class charter during the next class.</a:t>
            </a:r>
            <a:endParaRPr/>
          </a:p>
          <a:p>
            <a:pPr marL="609600" lvl="0" indent="-4064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lang="en-US" sz="3200" b="0" i="1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My intent is to treat you like young adults who are preparing for high school.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title"/>
          </p:nvPr>
        </p:nvSpPr>
        <p:spPr>
          <a:xfrm>
            <a:off x="663575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Crews</a:t>
            </a:r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1"/>
          </p:nvPr>
        </p:nvSpPr>
        <p:spPr>
          <a:xfrm>
            <a:off x="708025" y="1371600"/>
            <a:ext cx="77724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are each sitting at a table with a “crew.”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 crew is more than just a group – think of a ship’s crew, and airplane crew, or a space station crew – what do they all have in common?</a:t>
            </a:r>
            <a:endParaRPr/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lang="en-US" sz="3200" b="0" i="1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You will do most activities with your crew, but you will be responsible for your own work – so don’t be a snowman!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Meet Your Crew</a:t>
            </a:r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Take turns and have each person explain what they did this summer, or share something special about themselves.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each have up to 2 minutes.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lang="en-US" sz="2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may volunteer to share your information with the class after we finish.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Classroom Tour</a:t>
            </a:r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Let’s walk around the room and talk about what you see and why things are here.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Please do not open any cabinets or drawers or touch anything right now – everything needs to stay clean for when we need it.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Google Classroom Tour</a:t>
            </a:r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all have been invited to join this class’ Google Classroom – make sure you join and can access it – let me know if you have any questions or issues.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Let’s look at it to see how it’s set up.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Closing</a:t>
            </a:r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body" idx="1"/>
          </p:nvPr>
        </p:nvSpPr>
        <p:spPr>
          <a:xfrm>
            <a:off x="609600" y="1981200"/>
            <a:ext cx="8153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What final questions do you have?</a:t>
            </a:r>
            <a:endParaRPr sz="3200" b="0" i="0" u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endParaRPr sz="3200" b="0" i="0" u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Homework (not graded) – Post the following as a private comment for today’s assignment in Google Classroom: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–"/>
            </a:pPr>
            <a:r>
              <a:rPr lang="en-US" sz="2800" b="0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3 things you want me to know about you.</a:t>
            </a:r>
            <a:endParaRPr/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–"/>
            </a:pPr>
            <a:r>
              <a:rPr lang="en-US" sz="2800" b="0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2 questions you have about the class.</a:t>
            </a:r>
            <a:endParaRPr sz="2800" b="0" i="0" u="non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–"/>
            </a:pPr>
            <a:r>
              <a:rPr lang="en-US" sz="2800" b="0" i="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 other comment or question about our class.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591</Words>
  <Application>Microsoft Macintosh PowerPoint</Application>
  <PresentationFormat>On-screen Show (4:3)</PresentationFormat>
  <Paragraphs>57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Blank Presentation</vt:lpstr>
      <vt:lpstr>Example of First Day of School Presentation</vt:lpstr>
      <vt:lpstr>Welcome to  8th Grade Science!</vt:lpstr>
      <vt:lpstr>Lesson Overview</vt:lpstr>
      <vt:lpstr>Introduction to Mr. Holmes</vt:lpstr>
      <vt:lpstr>Introduction to Mr. Holmes</vt:lpstr>
      <vt:lpstr>Basic Rules &amp; Procedures</vt:lpstr>
      <vt:lpstr>Crews</vt:lpstr>
      <vt:lpstr>Meet Your Crew</vt:lpstr>
      <vt:lpstr>Classroom Tour</vt:lpstr>
      <vt:lpstr>Google Classroom Tour</vt:lpstr>
      <vt:lpstr>Closing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Bryan Holmes</cp:lastModifiedBy>
  <cp:revision>4</cp:revision>
  <dcterms:modified xsi:type="dcterms:W3CDTF">2026-09-03T16:51:15Z</dcterms:modified>
</cp:coreProperties>
</file>