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69"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2"/>
    <p:restoredTop sz="94640"/>
  </p:normalViewPr>
  <p:slideViewPr>
    <p:cSldViewPr snapToGrid="0">
      <p:cViewPr varScale="1">
        <p:scale>
          <a:sx n="111" d="100"/>
          <a:sy n="111" d="100"/>
        </p:scale>
        <p:origin x="1608" y="2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0" name="Google Shape;10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ef880ee720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6" name="Google Shape;106;gef880ee720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2" name="Google Shape;11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0" name="Google Shape;120;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4" name="Google Shape;144;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0" name="Google Shape;15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ef880ee720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gef880ee72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f04c21f20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8" name="Google Shape;168;gf04c21f20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ef880ee720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4" name="Google Shape;174;gef880ee720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sp>
        <p:nvSpPr>
          <p:cNvPr id="16" name="Google Shape;16;p2"/>
          <p:cNvSpPr/>
          <p:nvPr/>
        </p:nvSpPr>
        <p:spPr>
          <a:xfrm>
            <a:off x="-2" y="4664147"/>
            <a:ext cx="9151089" cy="0"/>
          </a:xfrm>
          <a:prstGeom prst="rtTriangle">
            <a:avLst/>
          </a:prstGeom>
          <a:gradFill>
            <a:gsLst>
              <a:gs pos="0">
                <a:srgbClr val="007795"/>
              </a:gs>
              <a:gs pos="55000">
                <a:srgbClr val="47BBE0"/>
              </a:gs>
              <a:gs pos="100000">
                <a:srgbClr val="007795"/>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17" name="Google Shape;17;p2"/>
          <p:cNvSpPr txBox="1">
            <a:spLocks noGrp="1"/>
          </p:cNvSpPr>
          <p:nvPr>
            <p:ph type="ctrTitle"/>
          </p:nvPr>
        </p:nvSpPr>
        <p:spPr>
          <a:xfrm>
            <a:off x="685800" y="1752601"/>
            <a:ext cx="7772400" cy="1829761"/>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dk2"/>
              </a:buClr>
              <a:buSzPts val="4800"/>
              <a:buFont typeface="Lucida Sans"/>
              <a:buNone/>
              <a:defRPr sz="4800"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ubTitle" idx="1"/>
          </p:nvPr>
        </p:nvSpPr>
        <p:spPr>
          <a:xfrm>
            <a:off x="685800" y="3611607"/>
            <a:ext cx="7772400" cy="1199704"/>
          </a:xfrm>
          <a:prstGeom prst="rect">
            <a:avLst/>
          </a:prstGeom>
          <a:noFill/>
          <a:ln>
            <a:noFill/>
          </a:ln>
        </p:spPr>
        <p:txBody>
          <a:bodyPr spcFirstLastPara="1" wrap="square" lIns="45700" tIns="45700" rIns="45700" bIns="45700" anchor="t" anchorCtr="0">
            <a:normAutofit/>
          </a:bodyPr>
          <a:lstStyle>
            <a:lvl1pPr marR="64008" lvl="0" algn="r">
              <a:lnSpc>
                <a:spcPct val="100000"/>
              </a:lnSpc>
              <a:spcBef>
                <a:spcPts val="400"/>
              </a:spcBef>
              <a:spcAft>
                <a:spcPts val="0"/>
              </a:spcAft>
              <a:buSzPts val="1836"/>
              <a:buNone/>
              <a:defRPr>
                <a:solidFill>
                  <a:schemeClr val="dk2"/>
                </a:solidFill>
              </a:defRPr>
            </a:lvl1pPr>
            <a:lvl2pPr lvl="1" algn="ctr">
              <a:lnSpc>
                <a:spcPct val="100000"/>
              </a:lnSpc>
              <a:spcBef>
                <a:spcPts val="324"/>
              </a:spcBef>
              <a:spcAft>
                <a:spcPts val="0"/>
              </a:spcAft>
              <a:buSzPts val="1800"/>
              <a:buNone/>
              <a:defRPr/>
            </a:lvl2pPr>
            <a:lvl3pPr lvl="2" algn="ctr">
              <a:lnSpc>
                <a:spcPct val="100000"/>
              </a:lnSpc>
              <a:spcBef>
                <a:spcPts val="350"/>
              </a:spcBef>
              <a:spcAft>
                <a:spcPts val="0"/>
              </a:spcAft>
              <a:buSzPts val="1800"/>
              <a:buNone/>
              <a:defRPr/>
            </a:lvl3pPr>
            <a:lvl4pPr lvl="3" algn="ctr">
              <a:lnSpc>
                <a:spcPct val="100000"/>
              </a:lnSpc>
              <a:spcBef>
                <a:spcPts val="350"/>
              </a:spcBef>
              <a:spcAft>
                <a:spcPts val="0"/>
              </a:spcAft>
              <a:buSzPts val="1800"/>
              <a:buNone/>
              <a:defRPr/>
            </a:lvl4pPr>
            <a:lvl5pPr lvl="4" algn="ctr">
              <a:lnSpc>
                <a:spcPct val="100000"/>
              </a:lnSpc>
              <a:spcBef>
                <a:spcPts val="350"/>
              </a:spcBef>
              <a:spcAft>
                <a:spcPts val="0"/>
              </a:spcAft>
              <a:buSzPts val="1800"/>
              <a:buNone/>
              <a:defRPr/>
            </a:lvl5pPr>
            <a:lvl6pPr lvl="5" algn="ctr">
              <a:lnSpc>
                <a:spcPct val="100000"/>
              </a:lnSpc>
              <a:spcBef>
                <a:spcPts val="350"/>
              </a:spcBef>
              <a:spcAft>
                <a:spcPts val="0"/>
              </a:spcAft>
              <a:buSzPts val="1800"/>
              <a:buNone/>
              <a:defRPr/>
            </a:lvl6pPr>
            <a:lvl7pPr lvl="6" algn="ctr">
              <a:lnSpc>
                <a:spcPct val="100000"/>
              </a:lnSpc>
              <a:spcBef>
                <a:spcPts val="350"/>
              </a:spcBef>
              <a:spcAft>
                <a:spcPts val="0"/>
              </a:spcAft>
              <a:buSzPts val="1800"/>
              <a:buNone/>
              <a:defRPr/>
            </a:lvl7pPr>
            <a:lvl8pPr lvl="7" algn="ctr">
              <a:lnSpc>
                <a:spcPct val="100000"/>
              </a:lnSpc>
              <a:spcBef>
                <a:spcPts val="350"/>
              </a:spcBef>
              <a:spcAft>
                <a:spcPts val="0"/>
              </a:spcAft>
              <a:buSzPts val="1800"/>
              <a:buNone/>
              <a:defRPr/>
            </a:lvl8pPr>
            <a:lvl9pPr lvl="8" algn="ctr">
              <a:lnSpc>
                <a:spcPct val="100000"/>
              </a:lnSpc>
              <a:spcBef>
                <a:spcPts val="350"/>
              </a:spcBef>
              <a:spcAft>
                <a:spcPts val="0"/>
              </a:spcAft>
              <a:buSzPts val="1800"/>
              <a:buNone/>
              <a:defRPr/>
            </a:lvl9pPr>
          </a:lstStyle>
          <a:p>
            <a:endParaRPr/>
          </a:p>
        </p:txBody>
      </p:sp>
      <p:grpSp>
        <p:nvGrpSpPr>
          <p:cNvPr id="19" name="Google Shape;19;p2"/>
          <p:cNvGrpSpPr/>
          <p:nvPr/>
        </p:nvGrpSpPr>
        <p:grpSpPr>
          <a:xfrm>
            <a:off x="-3765" y="4953000"/>
            <a:ext cx="9147765" cy="1912088"/>
            <a:chOff x="-3765" y="4832896"/>
            <a:chExt cx="9147765" cy="2032192"/>
          </a:xfrm>
        </p:grpSpPr>
        <p:sp>
          <p:nvSpPr>
            <p:cNvPr id="20" name="Google Shape;20;p2"/>
            <p:cNvSpPr/>
            <p:nvPr/>
          </p:nvSpPr>
          <p:spPr>
            <a:xfrm>
              <a:off x="1687513" y="4832896"/>
              <a:ext cx="7456487" cy="518816"/>
            </a:xfrm>
            <a:custGeom>
              <a:avLst/>
              <a:gdLst/>
              <a:ahLst/>
              <a:cxnLst/>
              <a:rect l="l" t="t" r="r" b="b"/>
              <a:pathLst>
                <a:path w="4697" h="367" extrusionOk="0">
                  <a:moveTo>
                    <a:pt x="4697" y="0"/>
                  </a:moveTo>
                  <a:lnTo>
                    <a:pt x="4697" y="367"/>
                  </a:lnTo>
                  <a:lnTo>
                    <a:pt x="0" y="218"/>
                  </a:lnTo>
                  <a:lnTo>
                    <a:pt x="4697" y="0"/>
                  </a:lnTo>
                  <a:close/>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21" name="Google Shape;21;p2"/>
            <p:cNvSpPr/>
            <p:nvPr/>
          </p:nvSpPr>
          <p:spPr>
            <a:xfrm>
              <a:off x="35443" y="5135526"/>
              <a:ext cx="9108557" cy="838200"/>
            </a:xfrm>
            <a:custGeom>
              <a:avLst/>
              <a:gdLst/>
              <a:ahLst/>
              <a:cxnLst/>
              <a:rect l="l" t="t" r="r" b="b"/>
              <a:pathLst>
                <a:path w="5760" h="528" extrusionOk="0">
                  <a:moveTo>
                    <a:pt x="0" y="0"/>
                  </a:moveTo>
                  <a:lnTo>
                    <a:pt x="5760" y="0"/>
                  </a:lnTo>
                  <a:lnTo>
                    <a:pt x="5760" y="528"/>
                  </a:lnTo>
                  <a:lnTo>
                    <a:pt x="48" y="0"/>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22" name="Google Shape;22;p2"/>
            <p:cNvSpPr/>
            <p:nvPr/>
          </p:nvSpPr>
          <p:spPr>
            <a:xfrm>
              <a:off x="0" y="4883888"/>
              <a:ext cx="9144000" cy="1981200"/>
            </a:xfrm>
            <a:custGeom>
              <a:avLst/>
              <a:gdLst/>
              <a:ahLst/>
              <a:cxnLst/>
              <a:rect l="l" t="t" r="r" b="b"/>
              <a:pathLst>
                <a:path w="5760" h="1248" extrusionOk="0">
                  <a:moveTo>
                    <a:pt x="0" y="0"/>
                  </a:moveTo>
                  <a:lnTo>
                    <a:pt x="0" y="1248"/>
                  </a:lnTo>
                  <a:lnTo>
                    <a:pt x="5760" y="1248"/>
                  </a:lnTo>
                  <a:lnTo>
                    <a:pt x="5760" y="528"/>
                  </a:lnTo>
                  <a:lnTo>
                    <a:pt x="0" y="0"/>
                  </a:lnTo>
                  <a:close/>
                </a:path>
              </a:pathLst>
            </a:cu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23" name="Google Shape;23;p2"/>
            <p:cNvCxnSpPr/>
            <p:nvPr/>
          </p:nvCxnSpPr>
          <p:spPr>
            <a:xfrm>
              <a:off x="-3765" y="4880373"/>
              <a:ext cx="9147765" cy="839943"/>
            </a:xfrm>
            <a:prstGeom prst="straightConnector1">
              <a:avLst/>
            </a:prstGeom>
            <a:noFill/>
            <a:ln w="12050" cap="flat" cmpd="sng">
              <a:solidFill>
                <a:srgbClr val="93C5D8"/>
              </a:solidFill>
              <a:prstDash val="solid"/>
              <a:miter lim="800000"/>
              <a:headEnd type="none" w="sm" len="sm"/>
              <a:tailEnd type="none" w="sm" len="sm"/>
            </a:ln>
          </p:spPr>
        </p:cxnSp>
      </p:grpSp>
      <p:sp>
        <p:nvSpPr>
          <p:cNvPr id="24" name="Google Shape;24;p2"/>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rgbClr val="E7F0F4"/>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FFFFFF"/>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3"/>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29" name="Google Shape;29;p3"/>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33"/>
        <p:cNvGrpSpPr/>
        <p:nvPr/>
      </p:nvGrpSpPr>
      <p:grpSpPr>
        <a:xfrm>
          <a:off x="0" y="0"/>
          <a:ext cx="0" cy="0"/>
          <a:chOff x="0" y="0"/>
          <a:chExt cx="0" cy="0"/>
        </a:xfrm>
      </p:grpSpPr>
      <p:sp>
        <p:nvSpPr>
          <p:cNvPr id="34" name="Google Shape;34;p4"/>
          <p:cNvSpPr txBox="1">
            <a:spLocks noGrp="1"/>
          </p:cNvSpPr>
          <p:nvPr>
            <p:ph type="title"/>
          </p:nvPr>
        </p:nvSpPr>
        <p:spPr>
          <a:xfrm>
            <a:off x="722376" y="1059712"/>
            <a:ext cx="7772400" cy="1828800"/>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Clr>
                <a:schemeClr val="lt2"/>
              </a:buClr>
              <a:buSzPts val="4800"/>
              <a:buFont typeface="Lucida Sans"/>
              <a:buNone/>
              <a:defRPr sz="48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
          <p:cNvSpPr txBox="1">
            <a:spLocks noGrp="1"/>
          </p:cNvSpPr>
          <p:nvPr>
            <p:ph type="body" idx="1"/>
          </p:nvPr>
        </p:nvSpPr>
        <p:spPr>
          <a:xfrm>
            <a:off x="3922713" y="2931712"/>
            <a:ext cx="4572000" cy="145488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1564"/>
              <a:buNone/>
              <a:defRPr sz="2300">
                <a:solidFill>
                  <a:schemeClr val="lt1"/>
                </a:solidFill>
              </a:defRPr>
            </a:lvl1pPr>
            <a:lvl2pPr marL="914400" lvl="1" indent="-228600" algn="l">
              <a:lnSpc>
                <a:spcPct val="100000"/>
              </a:lnSpc>
              <a:spcBef>
                <a:spcPts val="324"/>
              </a:spcBef>
              <a:spcAft>
                <a:spcPts val="0"/>
              </a:spcAft>
              <a:buSzPts val="1800"/>
              <a:buNone/>
              <a:defRPr sz="1800">
                <a:solidFill>
                  <a:schemeClr val="lt1"/>
                </a:solidFill>
              </a:defRPr>
            </a:lvl2pPr>
            <a:lvl3pPr marL="1371600" lvl="2" indent="-228600" algn="l">
              <a:lnSpc>
                <a:spcPct val="100000"/>
              </a:lnSpc>
              <a:spcBef>
                <a:spcPts val="350"/>
              </a:spcBef>
              <a:spcAft>
                <a:spcPts val="0"/>
              </a:spcAft>
              <a:buSzPts val="1600"/>
              <a:buNone/>
              <a:defRPr sz="1600">
                <a:solidFill>
                  <a:schemeClr val="lt1"/>
                </a:solidFill>
              </a:defRPr>
            </a:lvl3pPr>
            <a:lvl4pPr marL="1828800" lvl="3" indent="-228600" algn="l">
              <a:lnSpc>
                <a:spcPct val="100000"/>
              </a:lnSpc>
              <a:spcBef>
                <a:spcPts val="350"/>
              </a:spcBef>
              <a:spcAft>
                <a:spcPts val="0"/>
              </a:spcAft>
              <a:buSzPts val="1400"/>
              <a:buNone/>
              <a:defRPr sz="1400">
                <a:solidFill>
                  <a:schemeClr val="lt1"/>
                </a:solidFill>
              </a:defRPr>
            </a:lvl4pPr>
            <a:lvl5pPr marL="2286000" lvl="4" indent="-228600" algn="l">
              <a:lnSpc>
                <a:spcPct val="100000"/>
              </a:lnSpc>
              <a:spcBef>
                <a:spcPts val="350"/>
              </a:spcBef>
              <a:spcAft>
                <a:spcPts val="0"/>
              </a:spcAft>
              <a:buSzPts val="1400"/>
              <a:buNone/>
              <a:defRPr sz="1400">
                <a:solidFill>
                  <a:schemeClr val="lt1"/>
                </a:solidFill>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36" name="Google Shape;36;p4"/>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4"/>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
        <p:nvSpPr>
          <p:cNvPr id="39" name="Google Shape;39;p4"/>
          <p:cNvSpPr/>
          <p:nvPr/>
        </p:nvSpPr>
        <p:spPr>
          <a:xfrm>
            <a:off x="3636680" y="3005472"/>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40" name="Google Shape;40;p4"/>
          <p:cNvSpPr/>
          <p:nvPr/>
        </p:nvSpPr>
        <p:spPr>
          <a:xfrm>
            <a:off x="3450264" y="3005472"/>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41"/>
        <p:cNvGrpSpPr/>
        <p:nvPr/>
      </p:nvGrpSpPr>
      <p:grpSpPr>
        <a:xfrm>
          <a:off x="0" y="0"/>
          <a:ext cx="0" cy="0"/>
          <a:chOff x="0" y="0"/>
          <a:chExt cx="0" cy="0"/>
        </a:xfrm>
      </p:grpSpPr>
      <p:sp>
        <p:nvSpPr>
          <p:cNvPr id="42" name="Google Shape;42;p5"/>
          <p:cNvSpPr txBox="1">
            <a:spLocks noGrp="1"/>
          </p:cNvSpPr>
          <p:nvPr>
            <p:ph type="body" idx="1"/>
          </p:nvPr>
        </p:nvSpPr>
        <p:spPr>
          <a:xfrm>
            <a:off x="457200" y="1481328"/>
            <a:ext cx="4038600" cy="4525963"/>
          </a:xfrm>
          <a:prstGeom prst="rect">
            <a:avLst/>
          </a:prstGeom>
          <a:noFill/>
          <a:ln>
            <a:noFill/>
          </a:ln>
        </p:spPr>
        <p:txBody>
          <a:bodyPr spcFirstLastPara="1" wrap="square" lIns="91425" tIns="45700" rIns="91425" bIns="45700" anchor="t" anchorCtr="0">
            <a:normAutofit/>
          </a:bodyPr>
          <a:lstStyle>
            <a:lvl1pPr marL="457200" lvl="0" indent="-349504" algn="l">
              <a:lnSpc>
                <a:spcPct val="100000"/>
              </a:lnSpc>
              <a:spcBef>
                <a:spcPts val="400"/>
              </a:spcBef>
              <a:spcAft>
                <a:spcPts val="0"/>
              </a:spcAft>
              <a:buSzPts val="1904"/>
              <a:buChar char="?"/>
              <a:defRPr sz="2800"/>
            </a:lvl1pPr>
            <a:lvl2pPr marL="914400" lvl="1" indent="-381000" algn="l">
              <a:lnSpc>
                <a:spcPct val="100000"/>
              </a:lnSpc>
              <a:spcBef>
                <a:spcPts val="324"/>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43" name="Google Shape;43;p5"/>
          <p:cNvSpPr txBox="1">
            <a:spLocks noGrp="1"/>
          </p:cNvSpPr>
          <p:nvPr>
            <p:ph type="body" idx="2"/>
          </p:nvPr>
        </p:nvSpPr>
        <p:spPr>
          <a:xfrm>
            <a:off x="4648200" y="1481328"/>
            <a:ext cx="4038600" cy="4525963"/>
          </a:xfrm>
          <a:prstGeom prst="rect">
            <a:avLst/>
          </a:prstGeom>
          <a:noFill/>
          <a:ln>
            <a:noFill/>
          </a:ln>
        </p:spPr>
        <p:txBody>
          <a:bodyPr spcFirstLastPara="1" wrap="square" lIns="91425" tIns="45700" rIns="91425" bIns="45700" anchor="t" anchorCtr="0">
            <a:normAutofit/>
          </a:bodyPr>
          <a:lstStyle>
            <a:lvl1pPr marL="457200" lvl="0" indent="-349504" algn="l">
              <a:lnSpc>
                <a:spcPct val="100000"/>
              </a:lnSpc>
              <a:spcBef>
                <a:spcPts val="400"/>
              </a:spcBef>
              <a:spcAft>
                <a:spcPts val="0"/>
              </a:spcAft>
              <a:buSzPts val="1904"/>
              <a:buChar char="?"/>
              <a:defRPr sz="2800"/>
            </a:lvl1pPr>
            <a:lvl2pPr marL="914400" lvl="1" indent="-381000" algn="l">
              <a:lnSpc>
                <a:spcPct val="100000"/>
              </a:lnSpc>
              <a:spcBef>
                <a:spcPts val="324"/>
              </a:spcBef>
              <a:spcAft>
                <a:spcPts val="0"/>
              </a:spcAft>
              <a:buSzPts val="2400"/>
              <a:buChar char="◦"/>
              <a:defRPr sz="2400"/>
            </a:lvl2pPr>
            <a:lvl3pPr marL="1371600" lvl="2" indent="-355600" algn="l">
              <a:lnSpc>
                <a:spcPct val="100000"/>
              </a:lnSpc>
              <a:spcBef>
                <a:spcPts val="350"/>
              </a:spcBef>
              <a:spcAft>
                <a:spcPts val="0"/>
              </a:spcAft>
              <a:buSzPts val="2000"/>
              <a:buChar char="●"/>
              <a:defRPr sz="2000"/>
            </a:lvl3pPr>
            <a:lvl4pPr marL="1828800" lvl="3" indent="-342900" algn="l">
              <a:lnSpc>
                <a:spcPct val="100000"/>
              </a:lnSpc>
              <a:spcBef>
                <a:spcPts val="350"/>
              </a:spcBef>
              <a:spcAft>
                <a:spcPts val="0"/>
              </a:spcAft>
              <a:buSzPts val="1800"/>
              <a:buChar char="●"/>
              <a:defRPr sz="1800"/>
            </a:lvl4pPr>
            <a:lvl5pPr marL="2286000" lvl="4" indent="-342900" algn="l">
              <a:lnSpc>
                <a:spcPct val="100000"/>
              </a:lnSpc>
              <a:spcBef>
                <a:spcPts val="350"/>
              </a:spcBef>
              <a:spcAft>
                <a:spcPts val="0"/>
              </a:spcAft>
              <a:buSzPts val="1800"/>
              <a:buChar char="●"/>
              <a:defRPr sz="18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44" name="Google Shape;44;p5"/>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
        <p:nvSpPr>
          <p:cNvPr id="47" name="Google Shape;47;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bg>
      <p:bgPr>
        <a:blipFill rotWithShape="1">
          <a:blip r:embed="rId2">
            <a:alphaModFix/>
          </a:blip>
          <a:tile tx="0" ty="0" sx="50000" sy="50000" flip="none" algn="tl"/>
        </a:blipFill>
        <a:effectLst/>
      </p:bgPr>
    </p:bg>
    <p:spTree>
      <p:nvGrpSpPr>
        <p:cNvPr id="1" name="Shape 48"/>
        <p:cNvGrpSpPr/>
        <p:nvPr/>
      </p:nvGrpSpPr>
      <p:grpSpPr>
        <a:xfrm>
          <a:off x="0" y="0"/>
          <a:ext cx="0" cy="0"/>
          <a:chOff x="0" y="0"/>
          <a:chExt cx="0" cy="0"/>
        </a:xfrm>
      </p:grpSpPr>
      <p:sp>
        <p:nvSpPr>
          <p:cNvPr id="49" name="Google Shape;49;p6"/>
          <p:cNvSpPr txBox="1">
            <a:spLocks noGrp="1"/>
          </p:cNvSpPr>
          <p:nvPr>
            <p:ph type="title"/>
          </p:nvPr>
        </p:nvSpPr>
        <p:spPr>
          <a:xfrm>
            <a:off x="457200" y="273050"/>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4100"/>
              <a:buFont typeface="Lucida San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6"/>
          <p:cNvSpPr txBox="1">
            <a:spLocks noGrp="1"/>
          </p:cNvSpPr>
          <p:nvPr>
            <p:ph type="body" idx="1"/>
          </p:nvPr>
        </p:nvSpPr>
        <p:spPr>
          <a:xfrm>
            <a:off x="457200" y="5410200"/>
            <a:ext cx="4040188"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rm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4"/>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1" name="Google Shape;51;p6"/>
          <p:cNvSpPr txBox="1">
            <a:spLocks noGrp="1"/>
          </p:cNvSpPr>
          <p:nvPr>
            <p:ph type="body" idx="2"/>
          </p:nvPr>
        </p:nvSpPr>
        <p:spPr>
          <a:xfrm>
            <a:off x="4645026" y="5410200"/>
            <a:ext cx="4041775" cy="762000"/>
          </a:xfrm>
          <a:prstGeom prst="rect">
            <a:avLst/>
          </a:prstGeom>
          <a:solidFill>
            <a:schemeClr val="accent1"/>
          </a:solidFill>
          <a:ln w="9650" cap="flat" cmpd="sng">
            <a:solidFill>
              <a:schemeClr val="accent1"/>
            </a:solidFill>
            <a:prstDash val="solid"/>
            <a:miter lim="800000"/>
            <a:headEnd type="none" w="sm" len="sm"/>
            <a:tailEnd type="none" w="sm" len="sm"/>
          </a:ln>
        </p:spPr>
        <p:txBody>
          <a:bodyPr spcFirstLastPara="1" wrap="square" lIns="182875" tIns="45700" rIns="91425" bIns="45700" anchor="ctr" anchorCtr="0">
            <a:normAutofit/>
          </a:bodyPr>
          <a:lstStyle>
            <a:lvl1pPr marL="457200" lvl="0" indent="-228600" algn="l">
              <a:lnSpc>
                <a:spcPct val="100000"/>
              </a:lnSpc>
              <a:spcBef>
                <a:spcPts val="400"/>
              </a:spcBef>
              <a:spcAft>
                <a:spcPts val="0"/>
              </a:spcAft>
              <a:buSzPts val="1632"/>
              <a:buNone/>
              <a:defRPr sz="2400" b="0">
                <a:solidFill>
                  <a:schemeClr val="lt1"/>
                </a:solidFill>
              </a:defRPr>
            </a:lvl1pPr>
            <a:lvl2pPr marL="914400" lvl="1" indent="-228600" algn="l">
              <a:lnSpc>
                <a:spcPct val="100000"/>
              </a:lnSpc>
              <a:spcBef>
                <a:spcPts val="324"/>
              </a:spcBef>
              <a:spcAft>
                <a:spcPts val="0"/>
              </a:spcAft>
              <a:buSzPts val="2000"/>
              <a:buNone/>
              <a:defRPr sz="2000" b="1"/>
            </a:lvl2pPr>
            <a:lvl3pPr marL="1371600" lvl="2" indent="-228600" algn="l">
              <a:lnSpc>
                <a:spcPct val="100000"/>
              </a:lnSpc>
              <a:spcBef>
                <a:spcPts val="350"/>
              </a:spcBef>
              <a:spcAft>
                <a:spcPts val="0"/>
              </a:spcAft>
              <a:buSzPts val="1800"/>
              <a:buNone/>
              <a:defRPr sz="1800" b="1"/>
            </a:lvl3pPr>
            <a:lvl4pPr marL="1828800" lvl="3" indent="-228600" algn="l">
              <a:lnSpc>
                <a:spcPct val="100000"/>
              </a:lnSpc>
              <a:spcBef>
                <a:spcPts val="350"/>
              </a:spcBef>
              <a:spcAft>
                <a:spcPts val="0"/>
              </a:spcAft>
              <a:buSzPts val="1600"/>
              <a:buNone/>
              <a:defRPr sz="1600" b="1"/>
            </a:lvl4pPr>
            <a:lvl5pPr marL="2286000" lvl="4" indent="-228600" algn="l">
              <a:lnSpc>
                <a:spcPct val="100000"/>
              </a:lnSpc>
              <a:spcBef>
                <a:spcPts val="350"/>
              </a:spcBef>
              <a:spcAft>
                <a:spcPts val="0"/>
              </a:spcAft>
              <a:buSzPts val="1600"/>
              <a:buNone/>
              <a:defRPr sz="1600" b="1"/>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2" name="Google Shape;52;p6"/>
          <p:cNvSpPr txBox="1">
            <a:spLocks noGrp="1"/>
          </p:cNvSpPr>
          <p:nvPr>
            <p:ph type="body" idx="3"/>
          </p:nvPr>
        </p:nvSpPr>
        <p:spPr>
          <a:xfrm>
            <a:off x="457200" y="1444294"/>
            <a:ext cx="4040188" cy="3941763"/>
          </a:xfrm>
          <a:prstGeom prst="rect">
            <a:avLst/>
          </a:prstGeom>
          <a:noFill/>
          <a:ln>
            <a:noFill/>
          </a:ln>
        </p:spPr>
        <p:txBody>
          <a:bodyPr spcFirstLastPara="1" wrap="square" lIns="91425" tIns="45700" rIns="91425" bIns="45700" anchor="t" anchorCtr="0">
            <a:normAutofit/>
          </a:bodyPr>
          <a:lstStyle>
            <a:lvl1pPr marL="457200" lvl="0" indent="-332232" algn="l">
              <a:lnSpc>
                <a:spcPct val="100000"/>
              </a:lnSpc>
              <a:spcBef>
                <a:spcPts val="400"/>
              </a:spcBef>
              <a:spcAft>
                <a:spcPts val="0"/>
              </a:spcAft>
              <a:buSzPts val="1632"/>
              <a:buChar char="?"/>
              <a:defRPr sz="2400"/>
            </a:lvl1pPr>
            <a:lvl2pPr marL="914400" lvl="1" indent="-355600" algn="l">
              <a:lnSpc>
                <a:spcPct val="100000"/>
              </a:lnSpc>
              <a:spcBef>
                <a:spcPts val="324"/>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3" name="Google Shape;53;p6"/>
          <p:cNvSpPr txBox="1">
            <a:spLocks noGrp="1"/>
          </p:cNvSpPr>
          <p:nvPr>
            <p:ph type="body" idx="4"/>
          </p:nvPr>
        </p:nvSpPr>
        <p:spPr>
          <a:xfrm>
            <a:off x="4645025" y="1444294"/>
            <a:ext cx="4041775" cy="3941763"/>
          </a:xfrm>
          <a:prstGeom prst="rect">
            <a:avLst/>
          </a:prstGeom>
          <a:noFill/>
          <a:ln>
            <a:noFill/>
          </a:ln>
        </p:spPr>
        <p:txBody>
          <a:bodyPr spcFirstLastPara="1" wrap="square" lIns="91425" tIns="45700" rIns="91425" bIns="45700" anchor="t" anchorCtr="0">
            <a:normAutofit/>
          </a:bodyPr>
          <a:lstStyle>
            <a:lvl1pPr marL="457200" lvl="0" indent="-332232" algn="l">
              <a:lnSpc>
                <a:spcPct val="100000"/>
              </a:lnSpc>
              <a:spcBef>
                <a:spcPts val="0"/>
              </a:spcBef>
              <a:spcAft>
                <a:spcPts val="0"/>
              </a:spcAft>
              <a:buSzPts val="1632"/>
              <a:buChar char="?"/>
              <a:defRPr sz="2400"/>
            </a:lvl1pPr>
            <a:lvl2pPr marL="914400" lvl="1" indent="-355600" algn="l">
              <a:lnSpc>
                <a:spcPct val="100000"/>
              </a:lnSpc>
              <a:spcBef>
                <a:spcPts val="324"/>
              </a:spcBef>
              <a:spcAft>
                <a:spcPts val="0"/>
              </a:spcAft>
              <a:buSzPts val="2000"/>
              <a:buChar char="◦"/>
              <a:defRPr sz="2000"/>
            </a:lvl2pPr>
            <a:lvl3pPr marL="1371600" lvl="2" indent="-342900" algn="l">
              <a:lnSpc>
                <a:spcPct val="100000"/>
              </a:lnSpc>
              <a:spcBef>
                <a:spcPts val="350"/>
              </a:spcBef>
              <a:spcAft>
                <a:spcPts val="0"/>
              </a:spcAft>
              <a:buSzPts val="1800"/>
              <a:buChar char="●"/>
              <a:defRPr sz="1800"/>
            </a:lvl3pPr>
            <a:lvl4pPr marL="1828800" lvl="3" indent="-330200" algn="l">
              <a:lnSpc>
                <a:spcPct val="100000"/>
              </a:lnSpc>
              <a:spcBef>
                <a:spcPts val="350"/>
              </a:spcBef>
              <a:spcAft>
                <a:spcPts val="0"/>
              </a:spcAft>
              <a:buSzPts val="1600"/>
              <a:buChar char="●"/>
              <a:defRPr sz="1600"/>
            </a:lvl4pPr>
            <a:lvl5pPr marL="2286000" lvl="4" indent="-330200" algn="l">
              <a:lnSpc>
                <a:spcPct val="100000"/>
              </a:lnSpc>
              <a:spcBef>
                <a:spcPts val="350"/>
              </a:spcBef>
              <a:spcAft>
                <a:spcPts val="0"/>
              </a:spcAft>
              <a:buSzPts val="1600"/>
              <a:buChar char="●"/>
              <a:defRPr sz="16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54" name="Google Shape;54;p6"/>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6"/>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57"/>
        <p:cNvGrpSpPr/>
        <p:nvPr/>
      </p:nvGrpSpPr>
      <p:grpSpPr>
        <a:xfrm>
          <a:off x="0" y="0"/>
          <a:ext cx="0" cy="0"/>
          <a:chOff x="0" y="0"/>
          <a:chExt cx="0" cy="0"/>
        </a:xfrm>
      </p:grpSpPr>
      <p:sp>
        <p:nvSpPr>
          <p:cNvPr id="58" name="Google Shape;58;p7"/>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
        <p:nvSpPr>
          <p:cNvPr id="61" name="Google Shape;6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8"/>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8"/>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8"/>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bg>
      <p:bgPr>
        <a:blipFill rotWithShape="1">
          <a:blip r:embed="rId2">
            <a:alphaModFix/>
          </a:blip>
          <a:tile tx="0" ty="0" sx="50000" sy="50000" flip="none" algn="tl"/>
        </a:blip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914400" y="4876800"/>
            <a:ext cx="7481776" cy="457200"/>
          </a:xfrm>
          <a:prstGeom prst="rect">
            <a:avLst/>
          </a:prstGeom>
          <a:noFill/>
          <a:ln>
            <a:noFill/>
          </a:ln>
        </p:spPr>
        <p:txBody>
          <a:bodyPr spcFirstLastPara="1" wrap="square" lIns="91425" tIns="45700" rIns="91425" bIns="45700" anchor="t" anchorCtr="0">
            <a:noAutofit/>
          </a:bodyPr>
          <a:lstStyle>
            <a:lvl1pPr lvl="0" algn="r">
              <a:lnSpc>
                <a:spcPct val="100000"/>
              </a:lnSpc>
              <a:spcBef>
                <a:spcPts val="0"/>
              </a:spcBef>
              <a:spcAft>
                <a:spcPts val="0"/>
              </a:spcAft>
              <a:buClr>
                <a:schemeClr val="accent1"/>
              </a:buClr>
              <a:buSzPts val="2500"/>
              <a:buFont typeface="Lucida Sans"/>
              <a:buNone/>
              <a:defRPr sz="25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9"/>
          <p:cNvSpPr txBox="1">
            <a:spLocks noGrp="1"/>
          </p:cNvSpPr>
          <p:nvPr>
            <p:ph type="body" idx="1"/>
          </p:nvPr>
        </p:nvSpPr>
        <p:spPr>
          <a:xfrm>
            <a:off x="4419600" y="5355102"/>
            <a:ext cx="3974592" cy="91440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400"/>
              </a:spcBef>
              <a:spcAft>
                <a:spcPts val="0"/>
              </a:spcAft>
              <a:buSzPts val="1088"/>
              <a:buNone/>
              <a:defRPr sz="1600"/>
            </a:lvl1pPr>
            <a:lvl2pPr marL="914400" lvl="1" indent="-228600" algn="l">
              <a:lnSpc>
                <a:spcPct val="100000"/>
              </a:lnSpc>
              <a:spcBef>
                <a:spcPts val="324"/>
              </a:spcBef>
              <a:spcAft>
                <a:spcPts val="0"/>
              </a:spcAft>
              <a:buSzPts val="1200"/>
              <a:buNone/>
              <a:defRPr sz="1200"/>
            </a:lvl2pPr>
            <a:lvl3pPr marL="1371600" lvl="2" indent="-228600" algn="l">
              <a:lnSpc>
                <a:spcPct val="100000"/>
              </a:lnSpc>
              <a:spcBef>
                <a:spcPts val="350"/>
              </a:spcBef>
              <a:spcAft>
                <a:spcPts val="0"/>
              </a:spcAft>
              <a:buSzPts val="1000"/>
              <a:buNone/>
              <a:defRPr sz="1000"/>
            </a:lvl3pPr>
            <a:lvl4pPr marL="1828800" lvl="3" indent="-228600" algn="l">
              <a:lnSpc>
                <a:spcPct val="100000"/>
              </a:lnSpc>
              <a:spcBef>
                <a:spcPts val="350"/>
              </a:spcBef>
              <a:spcAft>
                <a:spcPts val="0"/>
              </a:spcAft>
              <a:buSzPts val="900"/>
              <a:buNone/>
              <a:defRPr sz="900"/>
            </a:lvl4pPr>
            <a:lvl5pPr marL="2286000" lvl="4" indent="-228600" algn="l">
              <a:lnSpc>
                <a:spcPct val="100000"/>
              </a:lnSpc>
              <a:spcBef>
                <a:spcPts val="350"/>
              </a:spcBef>
              <a:spcAft>
                <a:spcPts val="0"/>
              </a:spcAft>
              <a:buSzPts val="900"/>
              <a:buNone/>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69" name="Google Shape;69;p9"/>
          <p:cNvSpPr txBox="1">
            <a:spLocks noGrp="1"/>
          </p:cNvSpPr>
          <p:nvPr>
            <p:ph type="body" idx="2"/>
          </p:nvPr>
        </p:nvSpPr>
        <p:spPr>
          <a:xfrm>
            <a:off x="914400" y="274320"/>
            <a:ext cx="7479792" cy="4572000"/>
          </a:xfrm>
          <a:prstGeom prst="rect">
            <a:avLst/>
          </a:prstGeom>
          <a:noFill/>
          <a:ln>
            <a:noFill/>
          </a:ln>
        </p:spPr>
        <p:txBody>
          <a:bodyPr spcFirstLastPara="1" wrap="square" lIns="91425" tIns="45700" rIns="91425" bIns="45700" anchor="t" anchorCtr="0">
            <a:normAutofit/>
          </a:bodyPr>
          <a:lstStyle>
            <a:lvl1pPr marL="457200" lvl="0" indent="-366776" algn="l">
              <a:lnSpc>
                <a:spcPct val="100000"/>
              </a:lnSpc>
              <a:spcBef>
                <a:spcPts val="400"/>
              </a:spcBef>
              <a:spcAft>
                <a:spcPts val="0"/>
              </a:spcAft>
              <a:buSzPts val="2176"/>
              <a:buChar char="?"/>
              <a:defRPr sz="3200"/>
            </a:lvl1pPr>
            <a:lvl2pPr marL="914400" lvl="1" indent="-406400" algn="l">
              <a:lnSpc>
                <a:spcPct val="100000"/>
              </a:lnSpc>
              <a:spcBef>
                <a:spcPts val="324"/>
              </a:spcBef>
              <a:spcAft>
                <a:spcPts val="0"/>
              </a:spcAft>
              <a:buSzPts val="2800"/>
              <a:buChar char="◦"/>
              <a:defRPr sz="2800"/>
            </a:lvl2pPr>
            <a:lvl3pPr marL="1371600" lvl="2" indent="-381000" algn="l">
              <a:lnSpc>
                <a:spcPct val="100000"/>
              </a:lnSpc>
              <a:spcBef>
                <a:spcPts val="350"/>
              </a:spcBef>
              <a:spcAft>
                <a:spcPts val="0"/>
              </a:spcAft>
              <a:buSzPts val="2400"/>
              <a:buChar char="●"/>
              <a:defRPr sz="2400"/>
            </a:lvl3pPr>
            <a:lvl4pPr marL="1828800" lvl="3" indent="-355600" algn="l">
              <a:lnSpc>
                <a:spcPct val="100000"/>
              </a:lnSpc>
              <a:spcBef>
                <a:spcPts val="350"/>
              </a:spcBef>
              <a:spcAft>
                <a:spcPts val="0"/>
              </a:spcAft>
              <a:buSzPts val="2000"/>
              <a:buChar char="●"/>
              <a:defRPr sz="2000"/>
            </a:lvl4pPr>
            <a:lvl5pPr marL="2286000" lvl="4" indent="-355600" algn="l">
              <a:lnSpc>
                <a:spcPct val="100000"/>
              </a:lnSpc>
              <a:spcBef>
                <a:spcPts val="350"/>
              </a:spcBef>
              <a:spcAft>
                <a:spcPts val="0"/>
              </a:spcAft>
              <a:buSzPts val="2000"/>
              <a:buChar char="●"/>
              <a:defRPr sz="20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70" name="Google Shape;70;p9"/>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9"/>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9"/>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gradFill>
          <a:gsLst>
            <a:gs pos="0">
              <a:srgbClr val="B1B1B1"/>
            </a:gs>
            <a:gs pos="40000">
              <a:srgbClr val="9E9E9E"/>
            </a:gs>
            <a:gs pos="100000">
              <a:schemeClr val="dk1"/>
            </a:gs>
          </a:gsLst>
          <a:path path="circle">
            <a:fillToRect l="100000" b="100000"/>
          </a:path>
          <a:tileRect t="-100000" r="-100000"/>
        </a:gra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body" idx="1"/>
          </p:nvPr>
        </p:nvSpPr>
        <p:spPr>
          <a:xfrm>
            <a:off x="1141232" y="5443402"/>
            <a:ext cx="7162800" cy="648232"/>
          </a:xfrm>
          <a:prstGeom prst="rect">
            <a:avLst/>
          </a:prstGeom>
          <a:noFill/>
          <a:ln>
            <a:noFill/>
          </a:ln>
        </p:spPr>
        <p:txBody>
          <a:bodyPr spcFirstLastPara="1" wrap="square" lIns="91425" tIns="0" rIns="91425" bIns="45700" anchor="t" anchorCtr="0">
            <a:normAutofit/>
          </a:bodyPr>
          <a:lstStyle>
            <a:lvl1pPr marL="457200" marR="18288" lvl="0" indent="-228600" algn="r">
              <a:lnSpc>
                <a:spcPct val="100000"/>
              </a:lnSpc>
              <a:spcBef>
                <a:spcPts val="400"/>
              </a:spcBef>
              <a:spcAft>
                <a:spcPts val="0"/>
              </a:spcAft>
              <a:buSzPts val="952"/>
              <a:buNone/>
              <a:defRPr sz="1400"/>
            </a:lvl1pPr>
            <a:lvl2pPr marL="914400" lvl="1" indent="-304800" algn="l">
              <a:lnSpc>
                <a:spcPct val="100000"/>
              </a:lnSpc>
              <a:spcBef>
                <a:spcPts val="324"/>
              </a:spcBef>
              <a:spcAft>
                <a:spcPts val="0"/>
              </a:spcAft>
              <a:buSzPts val="1200"/>
              <a:buChar char="◦"/>
              <a:defRPr sz="1200"/>
            </a:lvl2pPr>
            <a:lvl3pPr marL="1371600" lvl="2" indent="-292100" algn="l">
              <a:lnSpc>
                <a:spcPct val="100000"/>
              </a:lnSpc>
              <a:spcBef>
                <a:spcPts val="350"/>
              </a:spcBef>
              <a:spcAft>
                <a:spcPts val="0"/>
              </a:spcAft>
              <a:buSzPts val="1000"/>
              <a:buChar char="●"/>
              <a:defRPr sz="1000"/>
            </a:lvl3pPr>
            <a:lvl4pPr marL="1828800" lvl="3" indent="-285750" algn="l">
              <a:lnSpc>
                <a:spcPct val="100000"/>
              </a:lnSpc>
              <a:spcBef>
                <a:spcPts val="350"/>
              </a:spcBef>
              <a:spcAft>
                <a:spcPts val="0"/>
              </a:spcAft>
              <a:buSzPts val="900"/>
              <a:buChar char="●"/>
              <a:defRPr sz="900"/>
            </a:lvl4pPr>
            <a:lvl5pPr marL="2286000" lvl="4" indent="-285750" algn="l">
              <a:lnSpc>
                <a:spcPct val="100000"/>
              </a:lnSpc>
              <a:spcBef>
                <a:spcPts val="350"/>
              </a:spcBef>
              <a:spcAft>
                <a:spcPts val="0"/>
              </a:spcAft>
              <a:buSzPts val="900"/>
              <a:buChar char="●"/>
              <a:defRPr sz="900"/>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75" name="Google Shape;75;p10"/>
          <p:cNvSpPr>
            <a:spLocks noGrp="1"/>
          </p:cNvSpPr>
          <p:nvPr>
            <p:ph type="pic" idx="2"/>
          </p:nvPr>
        </p:nvSpPr>
        <p:spPr>
          <a:xfrm>
            <a:off x="228600" y="189968"/>
            <a:ext cx="8686800" cy="4389120"/>
          </a:xfrm>
          <a:prstGeom prst="rect">
            <a:avLst/>
          </a:prstGeom>
          <a:solidFill>
            <a:schemeClr val="dk2"/>
          </a:solidFill>
          <a:ln w="9525" cap="flat" cmpd="sng">
            <a:solidFill>
              <a:schemeClr val="dk1"/>
            </a:solidFill>
            <a:prstDash val="solid"/>
            <a:round/>
            <a:headEnd type="none" w="sm" len="sm"/>
            <a:tailEnd type="none" w="sm" len="sm"/>
          </a:ln>
        </p:spPr>
      </p:sp>
      <p:sp>
        <p:nvSpPr>
          <p:cNvPr id="76" name="Google Shape;76;p10"/>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0"/>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0"/>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p10"/>
          <p:cNvSpPr txBox="1">
            <a:spLocks noGrp="1"/>
          </p:cNvSpPr>
          <p:nvPr>
            <p:ph type="title"/>
          </p:nvPr>
        </p:nvSpPr>
        <p:spPr>
          <a:xfrm>
            <a:off x="228600" y="4865122"/>
            <a:ext cx="8075432" cy="562672"/>
          </a:xfrm>
          <a:prstGeom prst="rect">
            <a:avLst/>
          </a:prstGeom>
          <a:noFill/>
          <a:ln>
            <a:noFill/>
          </a:ln>
        </p:spPr>
        <p:txBody>
          <a:bodyPr spcFirstLastPara="1" wrap="square" lIns="91425" tIns="45700" rIns="91425" bIns="45700" anchor="t" anchorCtr="0">
            <a:normAutofit/>
          </a:bodyPr>
          <a:lstStyle>
            <a:lvl1pPr marR="0" lvl="0" algn="r">
              <a:lnSpc>
                <a:spcPct val="100000"/>
              </a:lnSpc>
              <a:spcBef>
                <a:spcPts val="0"/>
              </a:spcBef>
              <a:spcAft>
                <a:spcPts val="0"/>
              </a:spcAft>
              <a:buClr>
                <a:schemeClr val="accent1"/>
              </a:buClr>
              <a:buSzPts val="3000"/>
              <a:buFont typeface="Lucida Sans"/>
              <a:buNone/>
              <a:defRPr sz="3000" b="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0"/>
          <p:cNvSpPr/>
          <p:nvPr/>
        </p:nvSpPr>
        <p:spPr>
          <a:xfrm>
            <a:off x="499273" y="5944936"/>
            <a:ext cx="4940624" cy="921076"/>
          </a:xfrm>
          <a:custGeom>
            <a:avLst/>
            <a:gdLst/>
            <a:ahLst/>
            <a:cxnLst/>
            <a:rect l="l" t="t" r="r" b="b"/>
            <a:pathLst>
              <a:path w="7485" h="337" extrusionOk="0">
                <a:moveTo>
                  <a:pt x="0" y="2"/>
                </a:moveTo>
                <a:lnTo>
                  <a:pt x="7485" y="337"/>
                </a:lnTo>
                <a:lnTo>
                  <a:pt x="5558" y="337"/>
                </a:lnTo>
                <a:lnTo>
                  <a:pt x="1" y="0"/>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1" name="Google Shape;81;p10"/>
          <p:cNvSpPr/>
          <p:nvPr/>
        </p:nvSpPr>
        <p:spPr>
          <a:xfrm>
            <a:off x="485717" y="5939011"/>
            <a:ext cx="3690451"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2" name="Google Shape;82;p10"/>
          <p:cNvSpPr/>
          <p:nvPr/>
        </p:nvSpPr>
        <p:spPr>
          <a:xfrm>
            <a:off x="-6042" y="5791253"/>
            <a:ext cx="3402314" cy="1080868"/>
          </a:xfrm>
          <a:prstGeom prst="rtTriangle">
            <a:avLst/>
          </a:prstGeom>
          <a:blipFill rotWithShape="1">
            <a:blip r:embed="rId2">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83" name="Google Shape;83;p10"/>
          <p:cNvCxnSpPr/>
          <p:nvPr/>
        </p:nvCxnSpPr>
        <p:spPr>
          <a:xfrm>
            <a:off x="-9237" y="5787738"/>
            <a:ext cx="3405509" cy="1084383"/>
          </a:xfrm>
          <a:prstGeom prst="straightConnector1">
            <a:avLst/>
          </a:prstGeom>
          <a:noFill/>
          <a:ln w="12050" cap="flat" cmpd="sng">
            <a:solidFill>
              <a:srgbClr val="93C5D8"/>
            </a:solidFill>
            <a:prstDash val="solid"/>
            <a:miter lim="800000"/>
            <a:headEnd type="none" w="sm" len="sm"/>
            <a:tailEnd type="none" w="sm" len="sm"/>
          </a:ln>
        </p:spPr>
      </p:cxnSp>
      <p:sp>
        <p:nvSpPr>
          <p:cNvPr id="84" name="Google Shape;84;p10"/>
          <p:cNvSpPr/>
          <p:nvPr/>
        </p:nvSpPr>
        <p:spPr>
          <a:xfrm>
            <a:off x="8664112" y="4988440"/>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85" name="Google Shape;85;p10"/>
          <p:cNvSpPr/>
          <p:nvPr/>
        </p:nvSpPr>
        <p:spPr>
          <a:xfrm>
            <a:off x="8477696" y="4988440"/>
            <a:ext cx="182880" cy="228600"/>
          </a:xfrm>
          <a:prstGeom prst="chevron">
            <a:avLst>
              <a:gd name="adj" fmla="val 50000"/>
            </a:avLst>
          </a:prstGeom>
          <a:gradFill>
            <a:gsLst>
              <a:gs pos="0">
                <a:srgbClr val="1488A5"/>
              </a:gs>
              <a:gs pos="72000">
                <a:srgbClr val="4DB7DA"/>
              </a:gs>
              <a:gs pos="100000">
                <a:srgbClr val="7CC2DD"/>
              </a:gs>
            </a:gsLst>
            <a:lin ang="16200000" scaled="0"/>
          </a:gradFill>
          <a:ln w="9525" cap="rnd" cmpd="sng">
            <a:solidFill>
              <a:srgbClr val="20768B"/>
            </a:solidFill>
            <a:prstDash val="solid"/>
            <a:round/>
            <a:headEnd type="none" w="sm" len="sm"/>
            <a:tailEnd type="none" w="sm" len="sm"/>
          </a:ln>
          <a:effectLst>
            <a:outerShdw blurRad="50800" dist="25400" dir="5400000">
              <a:srgbClr val="000000">
                <a:alpha val="4549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1"/>
          <p:cNvSpPr txBox="1">
            <a:spLocks noGrp="1"/>
          </p:cNvSpPr>
          <p:nvPr>
            <p:ph type="body" idx="1"/>
          </p:nvPr>
        </p:nvSpPr>
        <p:spPr>
          <a:xfrm rot="5400000">
            <a:off x="2378964" y="-440436"/>
            <a:ext cx="4386071" cy="8229600"/>
          </a:xfrm>
          <a:prstGeom prst="rect">
            <a:avLst/>
          </a:prstGeom>
          <a:noFill/>
          <a:ln>
            <a:noFill/>
          </a:ln>
        </p:spPr>
        <p:txBody>
          <a:bodyPr spcFirstLastPara="1" wrap="square" lIns="91425" tIns="45700" rIns="91425" bIns="45700" anchor="t" anchorCtr="0">
            <a:norm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89" name="Google Shape;89;p11"/>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1"/>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1"/>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12"/>
          <p:cNvSpPr txBox="1">
            <a:spLocks noGrp="1"/>
          </p:cNvSpPr>
          <p:nvPr>
            <p:ph type="title"/>
          </p:nvPr>
        </p:nvSpPr>
        <p:spPr>
          <a:xfrm rot="5400000">
            <a:off x="4936367" y="2182285"/>
            <a:ext cx="5592761" cy="177747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2"/>
          <p:cNvSpPr txBox="1">
            <a:spLocks noGrp="1"/>
          </p:cNvSpPr>
          <p:nvPr>
            <p:ph type="body" idx="1"/>
          </p:nvPr>
        </p:nvSpPr>
        <p:spPr>
          <a:xfrm rot="5400000">
            <a:off x="823120" y="-91279"/>
            <a:ext cx="5592760" cy="6324600"/>
          </a:xfrm>
          <a:prstGeom prst="rect">
            <a:avLst/>
          </a:prstGeom>
          <a:noFill/>
          <a:ln>
            <a:noFill/>
          </a:ln>
        </p:spPr>
        <p:txBody>
          <a:bodyPr spcFirstLastPara="1" wrap="square" lIns="91425" tIns="45700" rIns="91425" bIns="45700" anchor="t" anchorCtr="0">
            <a:normAutofit/>
          </a:bodyPr>
          <a:lstStyle>
            <a:lvl1pPr marL="457200" lvl="0" indent="-306324" algn="l">
              <a:lnSpc>
                <a:spcPct val="100000"/>
              </a:lnSpc>
              <a:spcBef>
                <a:spcPts val="400"/>
              </a:spcBef>
              <a:spcAft>
                <a:spcPts val="0"/>
              </a:spcAft>
              <a:buSzPts val="1224"/>
              <a:buChar char="?"/>
              <a:defRPr/>
            </a:lvl1pPr>
            <a:lvl2pPr marL="914400" lvl="1" indent="-342900" algn="l">
              <a:lnSpc>
                <a:spcPct val="100000"/>
              </a:lnSpc>
              <a:spcBef>
                <a:spcPts val="324"/>
              </a:spcBef>
              <a:spcAft>
                <a:spcPts val="0"/>
              </a:spcAft>
              <a:buSzPts val="1800"/>
              <a:buChar char="◦"/>
              <a:defRPr/>
            </a:lvl2pPr>
            <a:lvl3pPr marL="1371600" lvl="2" indent="-342900" algn="l">
              <a:lnSpc>
                <a:spcPct val="100000"/>
              </a:lnSpc>
              <a:spcBef>
                <a:spcPts val="350"/>
              </a:spcBef>
              <a:spcAft>
                <a:spcPts val="0"/>
              </a:spcAft>
              <a:buSzPts val="1800"/>
              <a:buChar char="●"/>
              <a:defRPr/>
            </a:lvl3pPr>
            <a:lvl4pPr marL="1828800" lvl="3" indent="-342900" algn="l">
              <a:lnSpc>
                <a:spcPct val="100000"/>
              </a:lnSpc>
              <a:spcBef>
                <a:spcPts val="350"/>
              </a:spcBef>
              <a:spcAft>
                <a:spcPts val="0"/>
              </a:spcAft>
              <a:buSzPts val="1800"/>
              <a:buChar char="●"/>
              <a:defRPr/>
            </a:lvl4pPr>
            <a:lvl5pPr marL="2286000" lvl="4" indent="-342900" algn="l">
              <a:lnSpc>
                <a:spcPct val="100000"/>
              </a:lnSpc>
              <a:spcBef>
                <a:spcPts val="350"/>
              </a:spcBef>
              <a:spcAft>
                <a:spcPts val="0"/>
              </a:spcAft>
              <a:buSzPts val="1800"/>
              <a:buChar char="●"/>
              <a:defRPr/>
            </a:lvl5pPr>
            <a:lvl6pPr marL="2743200" lvl="5" indent="-342900" algn="l">
              <a:lnSpc>
                <a:spcPct val="100000"/>
              </a:lnSpc>
              <a:spcBef>
                <a:spcPts val="350"/>
              </a:spcBef>
              <a:spcAft>
                <a:spcPts val="0"/>
              </a:spcAft>
              <a:buSzPts val="1800"/>
              <a:buChar char="■"/>
              <a:defRPr/>
            </a:lvl6pPr>
            <a:lvl7pPr marL="3200400" lvl="6" indent="-342900" algn="l">
              <a:lnSpc>
                <a:spcPct val="100000"/>
              </a:lnSpc>
              <a:spcBef>
                <a:spcPts val="350"/>
              </a:spcBef>
              <a:spcAft>
                <a:spcPts val="0"/>
              </a:spcAft>
              <a:buSzPts val="1800"/>
              <a:buChar char="■"/>
              <a:defRPr/>
            </a:lvl7pPr>
            <a:lvl8pPr marL="3657600" lvl="7" indent="-342900" algn="l">
              <a:lnSpc>
                <a:spcPct val="100000"/>
              </a:lnSpc>
              <a:spcBef>
                <a:spcPts val="350"/>
              </a:spcBef>
              <a:spcAft>
                <a:spcPts val="0"/>
              </a:spcAft>
              <a:buSzPts val="1800"/>
              <a:buChar char="■"/>
              <a:defRPr/>
            </a:lvl8pPr>
            <a:lvl9pPr marL="4114800" lvl="8" indent="-342900" algn="l">
              <a:lnSpc>
                <a:spcPct val="100000"/>
              </a:lnSpc>
              <a:spcBef>
                <a:spcPts val="350"/>
              </a:spcBef>
              <a:spcAft>
                <a:spcPts val="0"/>
              </a:spcAft>
              <a:buSzPts val="1800"/>
              <a:buChar char="■"/>
              <a:defRPr/>
            </a:lvl9pPr>
          </a:lstStyle>
          <a:p>
            <a:endParaRPr/>
          </a:p>
        </p:txBody>
      </p:sp>
      <p:sp>
        <p:nvSpPr>
          <p:cNvPr id="95" name="Google Shape;95;p12"/>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2"/>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2"/>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499273" y="5944936"/>
            <a:ext cx="4940624" cy="921076"/>
          </a:xfrm>
          <a:custGeom>
            <a:avLst/>
            <a:gdLst/>
            <a:ahLst/>
            <a:cxnLst/>
            <a:rect l="l" t="t" r="r" b="b"/>
            <a:pathLst>
              <a:path w="7485" h="337" extrusionOk="0">
                <a:moveTo>
                  <a:pt x="0" y="2"/>
                </a:moveTo>
                <a:lnTo>
                  <a:pt x="7485" y="337"/>
                </a:lnTo>
                <a:lnTo>
                  <a:pt x="5558" y="337"/>
                </a:lnTo>
                <a:lnTo>
                  <a:pt x="1" y="0"/>
                </a:lnTo>
              </a:path>
            </a:pathLst>
          </a:custGeom>
          <a:solidFill>
            <a:srgbClr val="9CCADC">
              <a:alpha val="4000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7" name="Google Shape;7;p1"/>
          <p:cNvSpPr/>
          <p:nvPr/>
        </p:nvSpPr>
        <p:spPr>
          <a:xfrm>
            <a:off x="485717" y="5939011"/>
            <a:ext cx="3690451" cy="933450"/>
          </a:xfrm>
          <a:custGeom>
            <a:avLst/>
            <a:gdLst/>
            <a:ahLst/>
            <a:cxnLst/>
            <a:rect l="l" t="t" r="r" b="b"/>
            <a:pathLst>
              <a:path w="5591" h="588" extrusionOk="0">
                <a:moveTo>
                  <a:pt x="0" y="0"/>
                </a:moveTo>
                <a:lnTo>
                  <a:pt x="5591" y="585"/>
                </a:lnTo>
                <a:lnTo>
                  <a:pt x="4415" y="588"/>
                </a:lnTo>
                <a:lnTo>
                  <a:pt x="12" y="4"/>
                </a:lnTo>
              </a:path>
            </a:pathLst>
          </a:custGeom>
          <a:solidFill>
            <a:srgbClr val="00000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Lucida Sans"/>
              <a:ea typeface="Lucida Sans"/>
              <a:cs typeface="Lucida Sans"/>
              <a:sym typeface="Lucida Sans"/>
            </a:endParaRPr>
          </a:p>
        </p:txBody>
      </p:sp>
      <p:sp>
        <p:nvSpPr>
          <p:cNvPr id="8" name="Google Shape;8;p1"/>
          <p:cNvSpPr/>
          <p:nvPr/>
        </p:nvSpPr>
        <p:spPr>
          <a:xfrm>
            <a:off x="-6042" y="5791253"/>
            <a:ext cx="3402314" cy="1080868"/>
          </a:xfrm>
          <a:prstGeom prst="rtTriangle">
            <a:avLst/>
          </a:prstGeom>
          <a:blipFill rotWithShape="1">
            <a:blip r:embed="rId13">
              <a:alphaModFix amt="50000"/>
            </a:blip>
            <a:tile tx="0" ty="0" sx="50000" sy="50000" flip="none" algn="t"/>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cxnSp>
        <p:nvCxnSpPr>
          <p:cNvPr id="9" name="Google Shape;9;p1"/>
          <p:cNvCxnSpPr/>
          <p:nvPr/>
        </p:nvCxnSpPr>
        <p:spPr>
          <a:xfrm>
            <a:off x="-9237" y="5787738"/>
            <a:ext cx="3405509" cy="1084383"/>
          </a:xfrm>
          <a:prstGeom prst="straightConnector1">
            <a:avLst/>
          </a:prstGeom>
          <a:noFill/>
          <a:ln w="12050" cap="flat" cmpd="sng">
            <a:solidFill>
              <a:srgbClr val="93C5D8"/>
            </a:solidFill>
            <a:prstDash val="solid"/>
            <a:miter lim="800000"/>
            <a:headEnd type="none" w="sm" len="sm"/>
            <a:tailEnd type="none" w="sm" len="sm"/>
          </a:ln>
        </p:spPr>
      </p:cxnSp>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2"/>
              </a:buClr>
              <a:buSzPts val="4100"/>
              <a:buFont typeface="Lucida Sans"/>
              <a:buNone/>
              <a:defRPr sz="4100" b="1" i="0" u="none" strike="noStrike" cap="none">
                <a:solidFill>
                  <a:schemeClr val="dk2"/>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lvl1pPr marL="457200" marR="0" lvl="0" indent="-345186" algn="l" rtl="0">
              <a:lnSpc>
                <a:spcPct val="100000"/>
              </a:lnSpc>
              <a:spcBef>
                <a:spcPts val="400"/>
              </a:spcBef>
              <a:spcAft>
                <a:spcPts val="0"/>
              </a:spcAft>
              <a:buClr>
                <a:schemeClr val="accent1"/>
              </a:buClr>
              <a:buSzPts val="1836"/>
              <a:buFont typeface="Noto Sans Symbols"/>
              <a:buChar char="🞂"/>
              <a:defRPr sz="2700" b="0" i="0" u="none" strike="noStrike" cap="none">
                <a:solidFill>
                  <a:schemeClr val="dk1"/>
                </a:solidFill>
                <a:latin typeface="Lucida Sans"/>
                <a:ea typeface="Lucida Sans"/>
                <a:cs typeface="Lucida Sans"/>
                <a:sym typeface="Lucida Sans"/>
              </a:defRPr>
            </a:lvl1pPr>
            <a:lvl2pPr marL="914400" marR="0" lvl="1" indent="-374650" algn="l" rtl="0">
              <a:lnSpc>
                <a:spcPct val="100000"/>
              </a:lnSpc>
              <a:spcBef>
                <a:spcPts val="324"/>
              </a:spcBef>
              <a:spcAft>
                <a:spcPts val="0"/>
              </a:spcAft>
              <a:buClr>
                <a:schemeClr val="accent1"/>
              </a:buClr>
              <a:buSzPts val="2300"/>
              <a:buFont typeface="Verdana"/>
              <a:buChar char="◦"/>
              <a:defRPr sz="2300" b="0" i="0" u="none" strike="noStrike" cap="none">
                <a:solidFill>
                  <a:schemeClr val="dk1"/>
                </a:solidFill>
                <a:latin typeface="Lucida Sans"/>
                <a:ea typeface="Lucida Sans"/>
                <a:cs typeface="Lucida Sans"/>
                <a:sym typeface="Lucida Sans"/>
              </a:defRPr>
            </a:lvl2pPr>
            <a:lvl3pPr marL="1371600" marR="0" lvl="2" indent="-361950" algn="l" rtl="0">
              <a:lnSpc>
                <a:spcPct val="100000"/>
              </a:lnSpc>
              <a:spcBef>
                <a:spcPts val="350"/>
              </a:spcBef>
              <a:spcAft>
                <a:spcPts val="0"/>
              </a:spcAft>
              <a:buClr>
                <a:schemeClr val="accent2"/>
              </a:buClr>
              <a:buSzPts val="2100"/>
              <a:buFont typeface="Noto Sans Symbols"/>
              <a:buChar char="●"/>
              <a:defRPr sz="2100" b="0" i="0" u="none" strike="noStrike" cap="none">
                <a:solidFill>
                  <a:schemeClr val="dk1"/>
                </a:solidFill>
                <a:latin typeface="Lucida Sans"/>
                <a:ea typeface="Lucida Sans"/>
                <a:cs typeface="Lucida Sans"/>
                <a:sym typeface="Lucida Sans"/>
              </a:defRPr>
            </a:lvl3pPr>
            <a:lvl4pPr marL="1828800" marR="0" lvl="3" indent="-349250" algn="l" rtl="0">
              <a:lnSpc>
                <a:spcPct val="100000"/>
              </a:lnSpc>
              <a:spcBef>
                <a:spcPts val="350"/>
              </a:spcBef>
              <a:spcAft>
                <a:spcPts val="0"/>
              </a:spcAft>
              <a:buClr>
                <a:schemeClr val="accent2"/>
              </a:buClr>
              <a:buSzPts val="1900"/>
              <a:buFont typeface="Noto Sans Symbols"/>
              <a:buChar char="●"/>
              <a:defRPr sz="1900" b="0" i="0" u="none" strike="noStrike" cap="none">
                <a:solidFill>
                  <a:schemeClr val="dk1"/>
                </a:solidFill>
                <a:latin typeface="Lucida Sans"/>
                <a:ea typeface="Lucida Sans"/>
                <a:cs typeface="Lucida Sans"/>
                <a:sym typeface="Lucida Sans"/>
              </a:defRPr>
            </a:lvl4pPr>
            <a:lvl5pPr marL="2286000" marR="0" lvl="4" indent="-342900" algn="l" rtl="0">
              <a:lnSpc>
                <a:spcPct val="100000"/>
              </a:lnSpc>
              <a:spcBef>
                <a:spcPts val="350"/>
              </a:spcBef>
              <a:spcAft>
                <a:spcPts val="0"/>
              </a:spcAft>
              <a:buClr>
                <a:schemeClr val="accent2"/>
              </a:buClr>
              <a:buSzPts val="1800"/>
              <a:buFont typeface="Noto Sans Symbols"/>
              <a:buChar char="●"/>
              <a:defRPr sz="1800" b="0" i="0" u="none" strike="noStrike" cap="none">
                <a:solidFill>
                  <a:schemeClr val="dk1"/>
                </a:solidFill>
                <a:latin typeface="Lucida Sans"/>
                <a:ea typeface="Lucida Sans"/>
                <a:cs typeface="Lucida Sans"/>
                <a:sym typeface="Lucida Sans"/>
              </a:defRPr>
            </a:lvl5pPr>
            <a:lvl6pPr marL="2743200" marR="0" lvl="5" indent="-342900" algn="l" rtl="0">
              <a:lnSpc>
                <a:spcPct val="100000"/>
              </a:lnSpc>
              <a:spcBef>
                <a:spcPts val="350"/>
              </a:spcBef>
              <a:spcAft>
                <a:spcPts val="0"/>
              </a:spcAft>
              <a:buClr>
                <a:schemeClr val="accent3"/>
              </a:buClr>
              <a:buSzPts val="1800"/>
              <a:buFont typeface="Noto Sans Symbols"/>
              <a:buChar char="■"/>
              <a:defRPr sz="1800" b="0" i="0" u="none" strike="noStrike" cap="none">
                <a:solidFill>
                  <a:schemeClr val="dk1"/>
                </a:solidFill>
                <a:latin typeface="Lucida Sans"/>
                <a:ea typeface="Lucida Sans"/>
                <a:cs typeface="Lucida Sans"/>
                <a:sym typeface="Lucida Sans"/>
              </a:defRPr>
            </a:lvl6pPr>
            <a:lvl7pPr marL="3200400" marR="0" lvl="6"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7pPr>
            <a:lvl8pPr marL="3657600" marR="0" lvl="7"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8pPr>
            <a:lvl9pPr marL="4114800" marR="0" lvl="8" indent="-330200" algn="l" rtl="0">
              <a:lnSpc>
                <a:spcPct val="100000"/>
              </a:lnSpc>
              <a:spcBef>
                <a:spcPts val="350"/>
              </a:spcBef>
              <a:spcAft>
                <a:spcPts val="0"/>
              </a:spcAft>
              <a:buClr>
                <a:schemeClr val="accent3"/>
              </a:buClr>
              <a:buSzPts val="1600"/>
              <a:buFont typeface="Noto Sans Symbols"/>
              <a:buChar char="■"/>
              <a:defRPr sz="1600" b="0" i="0" u="none" strike="noStrike" cap="none">
                <a:solidFill>
                  <a:schemeClr val="dk1"/>
                </a:solidFill>
                <a:latin typeface="Lucida Sans"/>
                <a:ea typeface="Lucida Sans"/>
                <a:cs typeface="Lucida Sans"/>
                <a:sym typeface="Lucida Sans"/>
              </a:defRPr>
            </a:lvl9pPr>
          </a:lstStyle>
          <a:p>
            <a:endParaRPr/>
          </a:p>
        </p:txBody>
      </p:sp>
      <p:sp>
        <p:nvSpPr>
          <p:cNvPr id="12" name="Google Shape;12;p1"/>
          <p:cNvSpPr txBox="1">
            <a:spLocks noGrp="1"/>
          </p:cNvSpPr>
          <p:nvPr>
            <p:ph type="dt" idx="10"/>
          </p:nvPr>
        </p:nvSpPr>
        <p:spPr>
          <a:xfrm>
            <a:off x="6727032" y="6407944"/>
            <a:ext cx="1920240" cy="36576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9pPr>
          </a:lstStyle>
          <a:p>
            <a:endParaRPr/>
          </a:p>
        </p:txBody>
      </p:sp>
      <p:sp>
        <p:nvSpPr>
          <p:cNvPr id="13" name="Google Shape;13;p1"/>
          <p:cNvSpPr txBox="1">
            <a:spLocks noGrp="1"/>
          </p:cNvSpPr>
          <p:nvPr>
            <p:ph type="ftr" idx="11"/>
          </p:nvPr>
        </p:nvSpPr>
        <p:spPr>
          <a:xfrm>
            <a:off x="4380072" y="6407944"/>
            <a:ext cx="2350681" cy="365125"/>
          </a:xfrm>
          <a:prstGeom prst="rect">
            <a:avLst/>
          </a:prstGeom>
          <a:noFill/>
          <a:ln>
            <a:noFill/>
          </a:ln>
        </p:spPr>
        <p:txBody>
          <a:bodyPr spcFirstLastPara="1" wrap="square" lIns="91425" tIns="45700" rIns="91425" bIns="45700" anchor="b"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Lucida Sans"/>
                <a:ea typeface="Lucida Sans"/>
                <a:cs typeface="Lucida Sans"/>
                <a:sym typeface="Lucida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Lucida Sans"/>
                <a:ea typeface="Lucida Sans"/>
                <a:cs typeface="Lucida Sans"/>
                <a:sym typeface="Lucida Sans"/>
              </a:defRPr>
            </a:lvl9pPr>
          </a:lstStyle>
          <a:p>
            <a:endParaRPr/>
          </a:p>
        </p:txBody>
      </p:sp>
      <p:sp>
        <p:nvSpPr>
          <p:cNvPr id="14" name="Google Shape;14;p1"/>
          <p:cNvSpPr txBox="1">
            <a:spLocks noGrp="1"/>
          </p:cNvSpPr>
          <p:nvPr>
            <p:ph type="sldNum" idx="12"/>
          </p:nvPr>
        </p:nvSpPr>
        <p:spPr>
          <a:xfrm>
            <a:off x="8647272" y="6407944"/>
            <a:ext cx="365760" cy="3651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Lucida Sans"/>
                <a:ea typeface="Lucida Sans"/>
                <a:cs typeface="Lucida Sans"/>
                <a:sym typeface="Lucida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bryanholmesauthor.wordpress.com/resources-servi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7E2C73-036A-1C03-9973-CE2DA32371E3}"/>
              </a:ext>
            </a:extLst>
          </p:cNvPr>
          <p:cNvSpPr>
            <a:spLocks noGrp="1"/>
          </p:cNvSpPr>
          <p:nvPr>
            <p:ph type="body" idx="1"/>
          </p:nvPr>
        </p:nvSpPr>
        <p:spPr>
          <a:xfrm>
            <a:off x="277792" y="1851948"/>
            <a:ext cx="8409008" cy="4352081"/>
          </a:xfrm>
        </p:spPr>
        <p:txBody>
          <a:bodyPr>
            <a:normAutofit fontScale="92500" lnSpcReduction="10000"/>
          </a:bodyPr>
          <a:lstStyle/>
          <a:p>
            <a:pPr>
              <a:buFont typeface="Arial" panose="020B0604020202020204" pitchFamily="34" charset="0"/>
              <a:buChar char="•"/>
            </a:pPr>
            <a:r>
              <a:rPr lang="en-US" sz="2400" dirty="0"/>
              <a:t>The following presentation was one I gave during the first week of school to teach students the engineering design process, one of the skills in the NGSS. </a:t>
            </a:r>
          </a:p>
          <a:p>
            <a:pPr lvl="1">
              <a:buFont typeface="Arial" panose="020B0604020202020204" pitchFamily="34" charset="0"/>
              <a:buChar char="•"/>
            </a:pPr>
            <a:r>
              <a:rPr lang="en-US" sz="2000" dirty="0"/>
              <a:t>Subsequently, I gave students an engineering design project where they used this skill about once per month, and beginning with the second project, I required them to document their work in an engineering design project report.</a:t>
            </a:r>
          </a:p>
          <a:p>
            <a:pPr>
              <a:buFont typeface="Arial" panose="020B0604020202020204" pitchFamily="34" charset="0"/>
              <a:buChar char="•"/>
            </a:pPr>
            <a:r>
              <a:rPr lang="en-US" sz="2400" dirty="0"/>
              <a:t>Because students often had not done an engineering design project like this before, this project was a simple introduction to the engineering design process with no requirement to document their work in a report.</a:t>
            </a:r>
          </a:p>
          <a:p>
            <a:pPr>
              <a:buFont typeface="Arial" panose="020B0604020202020204" pitchFamily="34" charset="0"/>
              <a:buChar char="•"/>
            </a:pPr>
            <a:r>
              <a:rPr lang="en-US" sz="2400" dirty="0"/>
              <a:t>Download for free at: </a:t>
            </a:r>
            <a:r>
              <a:rPr lang="en-US" sz="1900" dirty="0">
                <a:hlinkClick r:id="rId2"/>
              </a:rPr>
              <a:t>https://bryanholmesauthor.wordpress.com/resources-services/</a:t>
            </a:r>
            <a:r>
              <a:rPr lang="en-US" sz="1900" dirty="0"/>
              <a:t> </a:t>
            </a:r>
            <a:endParaRPr lang="en-US" sz="2400" dirty="0"/>
          </a:p>
        </p:txBody>
      </p:sp>
      <p:sp>
        <p:nvSpPr>
          <p:cNvPr id="3" name="Title 2">
            <a:extLst>
              <a:ext uri="{FF2B5EF4-FFF2-40B4-BE49-F238E27FC236}">
                <a16:creationId xmlns:a16="http://schemas.microsoft.com/office/drawing/2014/main" id="{FA25F7EE-6724-8B55-60B0-AFF00CCCAAC9}"/>
              </a:ext>
            </a:extLst>
          </p:cNvPr>
          <p:cNvSpPr>
            <a:spLocks noGrp="1"/>
          </p:cNvSpPr>
          <p:nvPr>
            <p:ph type="title"/>
          </p:nvPr>
        </p:nvSpPr>
        <p:spPr>
          <a:xfrm>
            <a:off x="457200" y="274637"/>
            <a:ext cx="8229600" cy="1912977"/>
          </a:xfrm>
        </p:spPr>
        <p:txBody>
          <a:bodyPr>
            <a:normAutofit/>
          </a:bodyPr>
          <a:lstStyle/>
          <a:p>
            <a:r>
              <a:rPr lang="en-US" sz="3200" dirty="0"/>
              <a:t>Example of a Presentation to Teach a Skill Early in School Year</a:t>
            </a:r>
          </a:p>
        </p:txBody>
      </p:sp>
    </p:spTree>
    <p:extLst>
      <p:ext uri="{BB962C8B-B14F-4D97-AF65-F5344CB8AC3E}">
        <p14:creationId xmlns:p14="http://schemas.microsoft.com/office/powerpoint/2010/main" val="2969268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3"/>
          <p:cNvSpPr txBox="1">
            <a:spLocks noGrp="1"/>
          </p:cNvSpPr>
          <p:nvPr>
            <p:ph type="ctrTitle"/>
          </p:nvPr>
        </p:nvSpPr>
        <p:spPr>
          <a:xfrm>
            <a:off x="685800" y="1752601"/>
            <a:ext cx="7772400" cy="1829761"/>
          </a:xfrm>
          <a:prstGeom prst="rect">
            <a:avLst/>
          </a:prstGeom>
          <a:noFill/>
          <a:ln>
            <a:noFill/>
          </a:ln>
        </p:spPr>
        <p:txBody>
          <a:bodyPr spcFirstLastPara="1" wrap="square" lIns="91425" tIns="45700" rIns="91425" bIns="45700" anchor="b" anchorCtr="0">
            <a:normAutofit fontScale="90000"/>
          </a:bodyPr>
          <a:lstStyle/>
          <a:p>
            <a:pPr marL="0" lvl="0" indent="0" algn="r" rtl="0">
              <a:lnSpc>
                <a:spcPct val="100000"/>
              </a:lnSpc>
              <a:spcBef>
                <a:spcPts val="0"/>
              </a:spcBef>
              <a:spcAft>
                <a:spcPts val="0"/>
              </a:spcAft>
              <a:buClr>
                <a:schemeClr val="dk2"/>
              </a:buClr>
              <a:buSzPct val="100000"/>
              <a:buFont typeface="Lucida Sans"/>
              <a:buNone/>
            </a:pPr>
            <a:r>
              <a:rPr lang="en-US"/>
              <a:t>Introduction to NASA’s Engineering Design Process</a:t>
            </a:r>
            <a:endParaRPr/>
          </a:p>
          <a:p>
            <a:pPr marL="0" lvl="0" indent="0" algn="r" rtl="0">
              <a:lnSpc>
                <a:spcPct val="100000"/>
              </a:lnSpc>
              <a:spcBef>
                <a:spcPts val="0"/>
              </a:spcBef>
              <a:spcAft>
                <a:spcPts val="0"/>
              </a:spcAft>
              <a:buClr>
                <a:schemeClr val="dk2"/>
              </a:buClr>
              <a:buSzPct val="100000"/>
              <a:buFont typeface="Lucida Sans"/>
              <a:buNone/>
            </a:pPr>
            <a:r>
              <a:rPr lang="en-US" i="1"/>
              <a:t>How to Solve Problems</a:t>
            </a:r>
            <a:br>
              <a:rPr lang="en-US" i="1"/>
            </a:br>
            <a:r>
              <a:rPr lang="en-US" i="1"/>
              <a:t>Like an Engineer</a:t>
            </a:r>
            <a:endParaRPr i="1"/>
          </a:p>
        </p:txBody>
      </p:sp>
      <p:sp>
        <p:nvSpPr>
          <p:cNvPr id="103" name="Google Shape;103;p13"/>
          <p:cNvSpPr txBox="1">
            <a:spLocks noGrp="1"/>
          </p:cNvSpPr>
          <p:nvPr>
            <p:ph type="subTitle" idx="1"/>
          </p:nvPr>
        </p:nvSpPr>
        <p:spPr>
          <a:xfrm>
            <a:off x="685800" y="3611607"/>
            <a:ext cx="7772400" cy="1199704"/>
          </a:xfrm>
          <a:prstGeom prst="rect">
            <a:avLst/>
          </a:prstGeom>
          <a:noFill/>
          <a:ln>
            <a:noFill/>
          </a:ln>
        </p:spPr>
        <p:txBody>
          <a:bodyPr spcFirstLastPara="1" wrap="square" lIns="45700" tIns="45700" rIns="45700" bIns="45700" anchor="t" anchorCtr="0">
            <a:normAutofit/>
          </a:bodyPr>
          <a:lstStyle/>
          <a:p>
            <a:pPr marL="0" marR="64008" lvl="0" indent="0" algn="r" rtl="0">
              <a:lnSpc>
                <a:spcPct val="100000"/>
              </a:lnSpc>
              <a:spcBef>
                <a:spcPts val="0"/>
              </a:spcBef>
              <a:spcAft>
                <a:spcPts val="0"/>
              </a:spcAft>
              <a:buSzPts val="1836"/>
              <a:buNone/>
            </a:pPr>
            <a:r>
              <a:rPr lang="en-US"/>
              <a:t>Mr. Holmes</a:t>
            </a:r>
            <a:endParaRPr/>
          </a:p>
          <a:p>
            <a:pPr marL="0" marR="64008" lvl="0" indent="0" algn="r" rtl="0">
              <a:lnSpc>
                <a:spcPct val="100000"/>
              </a:lnSpc>
              <a:spcBef>
                <a:spcPts val="400"/>
              </a:spcBef>
              <a:spcAft>
                <a:spcPts val="0"/>
              </a:spcAft>
              <a:buSzPts val="1836"/>
              <a:buNone/>
            </a:pPr>
            <a:r>
              <a:rPr lang="en-US"/>
              <a:t>8th Grade Science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4"/>
          <p:cNvSpPr txBox="1">
            <a:spLocks noGrp="1"/>
          </p:cNvSpPr>
          <p:nvPr>
            <p:ph type="body" idx="1"/>
          </p:nvPr>
        </p:nvSpPr>
        <p:spPr>
          <a:xfrm>
            <a:off x="457200" y="1481328"/>
            <a:ext cx="8229600" cy="4526100"/>
          </a:xfrm>
          <a:prstGeom prst="rect">
            <a:avLst/>
          </a:prstGeom>
          <a:noFill/>
          <a:ln>
            <a:noFill/>
          </a:ln>
        </p:spPr>
        <p:txBody>
          <a:bodyPr spcFirstLastPara="1" wrap="square" lIns="91425" tIns="45700" rIns="91425" bIns="45700" anchor="t" anchorCtr="0">
            <a:normAutofit fontScale="92500" lnSpcReduction="20000"/>
          </a:bodyPr>
          <a:lstStyle/>
          <a:p>
            <a:pPr marL="478994" indent="-342900">
              <a:buSzPct val="64000"/>
              <a:buFont typeface="Arial" panose="020B0604020202020204" pitchFamily="34" charset="0"/>
              <a:buChar char="•"/>
            </a:pPr>
            <a:r>
              <a:rPr lang="en-US" sz="2400" u="sng" dirty="0"/>
              <a:t>Learning Target</a:t>
            </a:r>
            <a:r>
              <a:rPr lang="en-US" sz="2400" dirty="0"/>
              <a:t>: I can learn and apply the NASA engineering design process.</a:t>
            </a:r>
            <a:endParaRPr sz="2400" dirty="0"/>
          </a:p>
          <a:p>
            <a:pPr marL="478994" indent="-342900">
              <a:buSzPct val="64000"/>
              <a:buFont typeface="Arial" panose="020B0604020202020204" pitchFamily="34" charset="0"/>
              <a:buChar char="•"/>
            </a:pPr>
            <a:r>
              <a:rPr lang="en-US" sz="2400" u="sng" dirty="0"/>
              <a:t>Directions</a:t>
            </a:r>
            <a:r>
              <a:rPr lang="en-US" sz="2400" dirty="0"/>
              <a:t>: This lesson introduces an engineering design process provided by NASA, then gives you a chance to apply it in a quick design challenge you will do with your crew. Your assignment is to work with your crew and do your best on the design challenge. The assignment counts as Classwork and will be graded based on the teamwork and performance of your crew.</a:t>
            </a:r>
            <a:endParaRPr sz="2400" dirty="0"/>
          </a:p>
          <a:p>
            <a:pPr marL="428244" indent="-342900">
              <a:buClr>
                <a:srgbClr val="FF0000"/>
              </a:buClr>
              <a:buSzPct val="100000"/>
              <a:buFont typeface="Arial" panose="020B0604020202020204" pitchFamily="34" charset="0"/>
              <a:buChar char="•"/>
            </a:pPr>
            <a:r>
              <a:rPr lang="en-US" sz="2400" dirty="0">
                <a:solidFill>
                  <a:srgbClr val="FF0000"/>
                </a:solidFill>
              </a:rPr>
              <a:t>For students at home, please read through the slides and take notes on the NASA engineering design process, but you do not have  to do the design challenge. There is nothing to submit for this assignment for you.</a:t>
            </a:r>
            <a:endParaRPr sz="2400" dirty="0">
              <a:solidFill>
                <a:srgbClr val="FF0000"/>
              </a:solidFill>
            </a:endParaRPr>
          </a:p>
        </p:txBody>
      </p:sp>
      <p:sp>
        <p:nvSpPr>
          <p:cNvPr id="109" name="Google Shape;109;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Lesson Overview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15"/>
          <p:cNvPicPr preferRelativeResize="0"/>
          <p:nvPr/>
        </p:nvPicPr>
        <p:blipFill rotWithShape="1">
          <a:blip r:embed="rId3">
            <a:alphaModFix/>
          </a:blip>
          <a:srcRect t="-3" b="30002"/>
          <a:stretch/>
        </p:blipFill>
        <p:spPr>
          <a:xfrm>
            <a:off x="1361934" y="656318"/>
            <a:ext cx="6486675" cy="5195207"/>
          </a:xfrm>
          <a:prstGeom prst="rect">
            <a:avLst/>
          </a:prstGeom>
          <a:noFill/>
          <a:ln>
            <a:noFill/>
          </a:ln>
        </p:spPr>
      </p:pic>
      <p:sp>
        <p:nvSpPr>
          <p:cNvPr id="115" name="Google Shape;115;p15"/>
          <p:cNvSpPr txBox="1"/>
          <p:nvPr/>
        </p:nvSpPr>
        <p:spPr>
          <a:xfrm>
            <a:off x="722700" y="171450"/>
            <a:ext cx="776514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Lucida Sans"/>
                <a:ea typeface="Lucida Sans"/>
                <a:cs typeface="Lucida Sans"/>
                <a:sym typeface="Lucida Sans"/>
              </a:rPr>
              <a:t>NASA’s Engineering Design Process</a:t>
            </a:r>
            <a:endParaRPr sz="2400" b="1" i="0" u="none" strike="noStrike" cap="none">
              <a:solidFill>
                <a:schemeClr val="dk1"/>
              </a:solidFill>
              <a:latin typeface="Lucida Sans"/>
              <a:ea typeface="Lucida Sans"/>
              <a:cs typeface="Lucida Sans"/>
              <a:sym typeface="Lucida Sans"/>
            </a:endParaRPr>
          </a:p>
        </p:txBody>
      </p:sp>
      <p:sp>
        <p:nvSpPr>
          <p:cNvPr id="116" name="Google Shape;116;p15"/>
          <p:cNvSpPr txBox="1"/>
          <p:nvPr/>
        </p:nvSpPr>
        <p:spPr>
          <a:xfrm>
            <a:off x="7203925" y="2101334"/>
            <a:ext cx="16255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onsolas"/>
                <a:ea typeface="Consolas"/>
                <a:cs typeface="Consolas"/>
                <a:sym typeface="Consolas"/>
              </a:rPr>
              <a:t>Research</a:t>
            </a:r>
            <a:endParaRPr sz="1800" b="0" i="0" u="none" strike="noStrike" cap="none">
              <a:solidFill>
                <a:schemeClr val="dk1"/>
              </a:solidFill>
              <a:latin typeface="Consolas"/>
              <a:ea typeface="Consolas"/>
              <a:cs typeface="Consolas"/>
              <a:sym typeface="Consolas"/>
            </a:endParaRPr>
          </a:p>
        </p:txBody>
      </p:sp>
      <p:sp>
        <p:nvSpPr>
          <p:cNvPr id="117" name="Google Shape;117;p15"/>
          <p:cNvSpPr/>
          <p:nvPr/>
        </p:nvSpPr>
        <p:spPr>
          <a:xfrm flipH="1">
            <a:off x="6807200" y="2228850"/>
            <a:ext cx="406400" cy="114300"/>
          </a:xfrm>
          <a:prstGeom prst="rightArrow">
            <a:avLst>
              <a:gd name="adj1" fmla="val 50000"/>
              <a:gd name="adj2" fmla="val 50000"/>
            </a:avLst>
          </a:prstGeom>
          <a:solidFill>
            <a:schemeClr val="dk1"/>
          </a:solidFill>
          <a:ln w="55000" cap="flat" cmpd="thickThin">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Lucida Sans"/>
              <a:ea typeface="Lucida Sans"/>
              <a:cs typeface="Lucida Sans"/>
              <a:sym typeface="Lucida Sans"/>
            </a:endParaRPr>
          </a:p>
        </p:txBody>
      </p:sp>
      <p:sp>
        <p:nvSpPr>
          <p:cNvPr id="2" name="Oval 1">
            <a:extLst>
              <a:ext uri="{FF2B5EF4-FFF2-40B4-BE49-F238E27FC236}">
                <a16:creationId xmlns:a16="http://schemas.microsoft.com/office/drawing/2014/main" id="{9AF7E0CC-BF5C-5F8E-ADD1-1C3B17B39C38}"/>
              </a:ext>
            </a:extLst>
          </p:cNvPr>
          <p:cNvSpPr/>
          <p:nvPr/>
        </p:nvSpPr>
        <p:spPr>
          <a:xfrm>
            <a:off x="104172" y="1145372"/>
            <a:ext cx="2059008" cy="3820167"/>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NOTE: I added “Research” to the early part of the process, as good engineers will research what has already been done by other engineers and inventors before they start brainstorming.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6"/>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p>
            <a:pPr marL="566928" indent="-457200">
              <a:spcBef>
                <a:spcPts val="0"/>
              </a:spcBef>
              <a:buSzPts val="1836"/>
              <a:buFont typeface="Arial" panose="020B0604020202020204" pitchFamily="34" charset="0"/>
              <a:buChar char="•"/>
            </a:pPr>
            <a:r>
              <a:rPr lang="en-US" dirty="0"/>
              <a:t>Whose problem is it?</a:t>
            </a:r>
            <a:endParaRPr dirty="0"/>
          </a:p>
          <a:p>
            <a:pPr marL="566928" indent="-457200">
              <a:buSzPts val="1836"/>
              <a:buFont typeface="Arial" panose="020B0604020202020204" pitchFamily="34" charset="0"/>
              <a:buChar char="•"/>
            </a:pPr>
            <a:r>
              <a:rPr lang="en-US" dirty="0"/>
              <a:t>Do you understand it?</a:t>
            </a:r>
            <a:endParaRPr dirty="0"/>
          </a:p>
          <a:p>
            <a:pPr marL="365760" lvl="0" indent="-139446" algn="l" rtl="0">
              <a:lnSpc>
                <a:spcPct val="100000"/>
              </a:lnSpc>
              <a:spcBef>
                <a:spcPts val="400"/>
              </a:spcBef>
              <a:spcAft>
                <a:spcPts val="0"/>
              </a:spcAft>
              <a:buSzPts val="1836"/>
              <a:buNone/>
            </a:pPr>
            <a:endParaRPr dirty="0"/>
          </a:p>
          <a:p>
            <a:pPr marL="109728" lvl="0" indent="0" algn="l" rtl="0">
              <a:lnSpc>
                <a:spcPct val="100000"/>
              </a:lnSpc>
              <a:spcBef>
                <a:spcPts val="400"/>
              </a:spcBef>
              <a:spcAft>
                <a:spcPts val="0"/>
              </a:spcAft>
              <a:buSzPts val="1836"/>
              <a:buNone/>
            </a:pPr>
            <a:r>
              <a:rPr lang="en-US" dirty="0"/>
              <a:t>“Identify criteria and constraints” means…?</a:t>
            </a:r>
            <a:endParaRPr dirty="0"/>
          </a:p>
        </p:txBody>
      </p:sp>
      <p:sp>
        <p:nvSpPr>
          <p:cNvPr id="123" name="Google Shape;123;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Identify the Problem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7"/>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p>
            <a:pPr marL="566928" lvl="0" indent="-457200" algn="l" rtl="0">
              <a:lnSpc>
                <a:spcPct val="100000"/>
              </a:lnSpc>
              <a:spcBef>
                <a:spcPts val="0"/>
              </a:spcBef>
              <a:spcAft>
                <a:spcPts val="0"/>
              </a:spcAft>
              <a:buSzPts val="1836"/>
              <a:buFont typeface="Arial" panose="020B0604020202020204" pitchFamily="34" charset="0"/>
              <a:buChar char="•"/>
            </a:pPr>
            <a:r>
              <a:rPr lang="en-US" dirty="0"/>
              <a:t>Has someone else solved this problem before?</a:t>
            </a:r>
            <a:endParaRPr dirty="0"/>
          </a:p>
          <a:p>
            <a:pPr marL="736092" lvl="1" algn="l" rtl="0">
              <a:lnSpc>
                <a:spcPct val="100000"/>
              </a:lnSpc>
              <a:spcBef>
                <a:spcPts val="324"/>
              </a:spcBef>
              <a:spcAft>
                <a:spcPts val="0"/>
              </a:spcAft>
              <a:buSzPts val="2300"/>
              <a:buFont typeface="Arial" panose="020B0604020202020204" pitchFamily="34" charset="0"/>
              <a:buChar char="•"/>
            </a:pPr>
            <a:r>
              <a:rPr lang="en-US" dirty="0"/>
              <a:t>What did they do?</a:t>
            </a:r>
            <a:endParaRPr dirty="0"/>
          </a:p>
          <a:p>
            <a:pPr marL="736092" lvl="1" algn="l" rtl="0">
              <a:lnSpc>
                <a:spcPct val="100000"/>
              </a:lnSpc>
              <a:spcBef>
                <a:spcPts val="324"/>
              </a:spcBef>
              <a:spcAft>
                <a:spcPts val="0"/>
              </a:spcAft>
              <a:buSzPts val="2300"/>
              <a:buFont typeface="Arial" panose="020B0604020202020204" pitchFamily="34" charset="0"/>
              <a:buChar char="•"/>
            </a:pPr>
            <a:r>
              <a:rPr lang="en-US" dirty="0"/>
              <a:t>Can you use what they did?</a:t>
            </a:r>
            <a:endParaRPr dirty="0"/>
          </a:p>
          <a:p>
            <a:pPr marL="882142" lvl="1">
              <a:buSzPts val="2300"/>
              <a:buFont typeface="Arial" panose="020B0604020202020204" pitchFamily="34" charset="0"/>
              <a:buChar char="•"/>
            </a:pPr>
            <a:endParaRPr dirty="0"/>
          </a:p>
          <a:p>
            <a:pPr marL="566928" lvl="0" indent="-457200" algn="l" rtl="0">
              <a:lnSpc>
                <a:spcPct val="100000"/>
              </a:lnSpc>
              <a:spcBef>
                <a:spcPts val="400"/>
              </a:spcBef>
              <a:spcAft>
                <a:spcPts val="0"/>
              </a:spcAft>
              <a:buSzPts val="1836"/>
              <a:buFont typeface="Arial" panose="020B0604020202020204" pitchFamily="34" charset="0"/>
              <a:buChar char="•"/>
            </a:pPr>
            <a:r>
              <a:rPr lang="en-US" dirty="0"/>
              <a:t>Do you need to research more about the problem to understand it better?</a:t>
            </a:r>
            <a:endParaRPr dirty="0"/>
          </a:p>
          <a:p>
            <a:pPr marL="683514" indent="-457200">
              <a:buSzPts val="1836"/>
              <a:buFont typeface="Arial" panose="020B0604020202020204" pitchFamily="34" charset="0"/>
              <a:buChar char="•"/>
            </a:pPr>
            <a:endParaRPr dirty="0"/>
          </a:p>
          <a:p>
            <a:pPr marL="566928" lvl="0" indent="-457200" algn="l" rtl="0">
              <a:lnSpc>
                <a:spcPct val="100000"/>
              </a:lnSpc>
              <a:spcBef>
                <a:spcPts val="400"/>
              </a:spcBef>
              <a:spcAft>
                <a:spcPts val="0"/>
              </a:spcAft>
              <a:buSzPts val="1836"/>
              <a:buFont typeface="Arial" panose="020B0604020202020204" pitchFamily="34" charset="0"/>
              <a:buChar char="•"/>
            </a:pPr>
            <a:r>
              <a:rPr lang="en-US" i="1" dirty="0">
                <a:solidFill>
                  <a:srgbClr val="FF0000"/>
                </a:solidFill>
              </a:rPr>
              <a:t>Use the same research rules you have learned in other classes.</a:t>
            </a:r>
            <a:endParaRPr i="1" dirty="0">
              <a:solidFill>
                <a:srgbClr val="FF0000"/>
              </a:solidFill>
            </a:endParaRPr>
          </a:p>
        </p:txBody>
      </p:sp>
      <p:sp>
        <p:nvSpPr>
          <p:cNvPr id="129" name="Google Shape;129;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Research</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lnSpcReduction="10000"/>
          </a:bodyPr>
          <a:lstStyle/>
          <a:p>
            <a:pPr marL="566928" lvl="0" indent="-457200" algn="l" rtl="0">
              <a:lnSpc>
                <a:spcPct val="100000"/>
              </a:lnSpc>
              <a:spcBef>
                <a:spcPts val="0"/>
              </a:spcBef>
              <a:spcAft>
                <a:spcPts val="0"/>
              </a:spcAft>
              <a:buSzPts val="1836"/>
              <a:buFont typeface="Arial" panose="020B0604020202020204" pitchFamily="34" charset="0"/>
              <a:buChar char="•"/>
            </a:pPr>
            <a:r>
              <a:rPr lang="en-US" dirty="0"/>
              <a:t>Everyone contribute – no judging ideas…yet.</a:t>
            </a:r>
            <a:endParaRPr dirty="0"/>
          </a:p>
          <a:p>
            <a:pPr marL="683514" lvl="0" indent="-457200" algn="l" rtl="0">
              <a:lnSpc>
                <a:spcPct val="100000"/>
              </a:lnSpc>
              <a:spcBef>
                <a:spcPts val="400"/>
              </a:spcBef>
              <a:spcAft>
                <a:spcPts val="0"/>
              </a:spcAft>
              <a:buSzPts val="1836"/>
              <a:buFont typeface="Arial" panose="020B0604020202020204" pitchFamily="34" charset="0"/>
              <a:buChar char="•"/>
            </a:pPr>
            <a:endParaRPr dirty="0"/>
          </a:p>
          <a:p>
            <a:pPr marL="566928" lvl="0" indent="-457200" algn="l" rtl="0">
              <a:lnSpc>
                <a:spcPct val="100000"/>
              </a:lnSpc>
              <a:spcBef>
                <a:spcPts val="400"/>
              </a:spcBef>
              <a:spcAft>
                <a:spcPts val="0"/>
              </a:spcAft>
              <a:buSzPts val="1836"/>
              <a:buFont typeface="Arial" panose="020B0604020202020204" pitchFamily="34" charset="0"/>
              <a:buChar char="•"/>
            </a:pPr>
            <a:r>
              <a:rPr lang="en-US" dirty="0"/>
              <a:t>Use </a:t>
            </a:r>
            <a:r>
              <a:rPr lang="en-US" dirty="0">
                <a:solidFill>
                  <a:srgbClr val="FF0000"/>
                </a:solidFill>
              </a:rPr>
              <a:t>SCAMPER</a:t>
            </a:r>
            <a:r>
              <a:rPr lang="en-US" dirty="0"/>
              <a:t> to find new ways to use something:</a:t>
            </a:r>
            <a:endParaRPr dirty="0"/>
          </a:p>
          <a:p>
            <a:pPr marL="621792" lvl="1" indent="-228600" algn="l" rtl="0">
              <a:lnSpc>
                <a:spcPct val="100000"/>
              </a:lnSpc>
              <a:spcBef>
                <a:spcPts val="324"/>
              </a:spcBef>
              <a:spcAft>
                <a:spcPts val="0"/>
              </a:spcAft>
              <a:buSzPts val="2300"/>
              <a:buChar char="◦"/>
            </a:pPr>
            <a:r>
              <a:rPr lang="en-US" dirty="0">
                <a:solidFill>
                  <a:srgbClr val="FF0000"/>
                </a:solidFill>
              </a:rPr>
              <a:t>S</a:t>
            </a:r>
            <a:r>
              <a:rPr lang="en-US" dirty="0"/>
              <a:t>ubstitute</a:t>
            </a:r>
            <a:endParaRPr dirty="0"/>
          </a:p>
          <a:p>
            <a:pPr marL="621792" lvl="1" indent="-228600" algn="l" rtl="0">
              <a:lnSpc>
                <a:spcPct val="100000"/>
              </a:lnSpc>
              <a:spcBef>
                <a:spcPts val="324"/>
              </a:spcBef>
              <a:spcAft>
                <a:spcPts val="0"/>
              </a:spcAft>
              <a:buSzPts val="2300"/>
              <a:buChar char="◦"/>
            </a:pPr>
            <a:r>
              <a:rPr lang="en-US" dirty="0">
                <a:solidFill>
                  <a:srgbClr val="FF0000"/>
                </a:solidFill>
              </a:rPr>
              <a:t>C</a:t>
            </a:r>
            <a:r>
              <a:rPr lang="en-US" dirty="0"/>
              <a:t>ombine</a:t>
            </a:r>
            <a:endParaRPr dirty="0"/>
          </a:p>
          <a:p>
            <a:pPr marL="621792" lvl="1" indent="-228600" algn="l" rtl="0">
              <a:lnSpc>
                <a:spcPct val="100000"/>
              </a:lnSpc>
              <a:spcBef>
                <a:spcPts val="324"/>
              </a:spcBef>
              <a:spcAft>
                <a:spcPts val="0"/>
              </a:spcAft>
              <a:buSzPts val="2300"/>
              <a:buChar char="◦"/>
            </a:pPr>
            <a:r>
              <a:rPr lang="en-US" dirty="0">
                <a:solidFill>
                  <a:srgbClr val="FF0000"/>
                </a:solidFill>
              </a:rPr>
              <a:t>A</a:t>
            </a:r>
            <a:r>
              <a:rPr lang="en-US" dirty="0"/>
              <a:t>dapt</a:t>
            </a:r>
            <a:endParaRPr dirty="0"/>
          </a:p>
          <a:p>
            <a:pPr marL="621792" lvl="1" indent="-228600" algn="l" rtl="0">
              <a:lnSpc>
                <a:spcPct val="100000"/>
              </a:lnSpc>
              <a:spcBef>
                <a:spcPts val="324"/>
              </a:spcBef>
              <a:spcAft>
                <a:spcPts val="0"/>
              </a:spcAft>
              <a:buSzPts val="2300"/>
              <a:buChar char="◦"/>
            </a:pPr>
            <a:r>
              <a:rPr lang="en-US" dirty="0">
                <a:solidFill>
                  <a:srgbClr val="FF0000"/>
                </a:solidFill>
              </a:rPr>
              <a:t>M</a:t>
            </a:r>
            <a:r>
              <a:rPr lang="en-US" dirty="0"/>
              <a:t>odify</a:t>
            </a:r>
            <a:endParaRPr dirty="0"/>
          </a:p>
          <a:p>
            <a:pPr marL="621792" lvl="1" indent="-228600" algn="l" rtl="0">
              <a:lnSpc>
                <a:spcPct val="100000"/>
              </a:lnSpc>
              <a:spcBef>
                <a:spcPts val="324"/>
              </a:spcBef>
              <a:spcAft>
                <a:spcPts val="0"/>
              </a:spcAft>
              <a:buSzPts val="2300"/>
              <a:buChar char="◦"/>
            </a:pPr>
            <a:r>
              <a:rPr lang="en-US" dirty="0">
                <a:solidFill>
                  <a:srgbClr val="FF0000"/>
                </a:solidFill>
              </a:rPr>
              <a:t>P</a:t>
            </a:r>
            <a:r>
              <a:rPr lang="en-US" dirty="0"/>
              <a:t>ut to another use</a:t>
            </a:r>
            <a:endParaRPr dirty="0"/>
          </a:p>
          <a:p>
            <a:pPr marL="621792" lvl="1" indent="-228600" algn="l" rtl="0">
              <a:lnSpc>
                <a:spcPct val="100000"/>
              </a:lnSpc>
              <a:spcBef>
                <a:spcPts val="324"/>
              </a:spcBef>
              <a:spcAft>
                <a:spcPts val="0"/>
              </a:spcAft>
              <a:buSzPts val="2300"/>
              <a:buChar char="◦"/>
            </a:pPr>
            <a:r>
              <a:rPr lang="en-US" dirty="0">
                <a:solidFill>
                  <a:srgbClr val="FF0000"/>
                </a:solidFill>
              </a:rPr>
              <a:t>E</a:t>
            </a:r>
            <a:r>
              <a:rPr lang="en-US" dirty="0"/>
              <a:t>liminate</a:t>
            </a:r>
            <a:endParaRPr dirty="0"/>
          </a:p>
          <a:p>
            <a:pPr marL="621792" lvl="1" indent="-228600" algn="l" rtl="0">
              <a:lnSpc>
                <a:spcPct val="100000"/>
              </a:lnSpc>
              <a:spcBef>
                <a:spcPts val="324"/>
              </a:spcBef>
              <a:spcAft>
                <a:spcPts val="0"/>
              </a:spcAft>
              <a:buSzPts val="2300"/>
              <a:buChar char="◦"/>
            </a:pPr>
            <a:r>
              <a:rPr lang="en-US" dirty="0">
                <a:solidFill>
                  <a:srgbClr val="FF0000"/>
                </a:solidFill>
              </a:rPr>
              <a:t>R</a:t>
            </a:r>
            <a:r>
              <a:rPr lang="en-US" dirty="0"/>
              <a:t>everse</a:t>
            </a:r>
            <a:endParaRPr dirty="0"/>
          </a:p>
        </p:txBody>
      </p:sp>
      <p:sp>
        <p:nvSpPr>
          <p:cNvPr id="135" name="Google Shape;135;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Brainstorm Possible Solutions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p>
            <a:pPr marL="566928" lvl="0" indent="-457200" algn="l" rtl="0">
              <a:lnSpc>
                <a:spcPct val="100000"/>
              </a:lnSpc>
              <a:spcBef>
                <a:spcPts val="0"/>
              </a:spcBef>
              <a:spcAft>
                <a:spcPts val="0"/>
              </a:spcAft>
              <a:buSzPts val="1836"/>
              <a:buFont typeface="Arial" panose="020B0604020202020204" pitchFamily="34" charset="0"/>
              <a:buChar char="•"/>
            </a:pPr>
            <a:r>
              <a:rPr lang="en-US" dirty="0"/>
              <a:t>Put ideas together from Brainstorming and Research.</a:t>
            </a:r>
            <a:endParaRPr dirty="0"/>
          </a:p>
          <a:p>
            <a:pPr marL="566928" lvl="0" indent="-457200" algn="l" rtl="0">
              <a:lnSpc>
                <a:spcPct val="100000"/>
              </a:lnSpc>
              <a:spcBef>
                <a:spcPts val="400"/>
              </a:spcBef>
              <a:spcAft>
                <a:spcPts val="0"/>
              </a:spcAft>
              <a:buSzPts val="1836"/>
              <a:buFont typeface="Arial" panose="020B0604020202020204" pitchFamily="34" charset="0"/>
              <a:buChar char="•"/>
            </a:pPr>
            <a:r>
              <a:rPr lang="en-US" dirty="0"/>
              <a:t>Agree to the final design, then …</a:t>
            </a:r>
            <a:endParaRPr dirty="0"/>
          </a:p>
        </p:txBody>
      </p:sp>
      <p:sp>
        <p:nvSpPr>
          <p:cNvPr id="141" name="Google Shape;141;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Select a Design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chemeClr val="dk2"/>
              </a:buClr>
              <a:buSzPct val="100000"/>
              <a:buFont typeface="Lucida Sans"/>
              <a:buNone/>
            </a:pPr>
            <a:r>
              <a:rPr lang="en-US"/>
              <a:t>Build, Test, Refine …Until Your Design Solves the Problem</a:t>
            </a:r>
            <a:endParaRPr/>
          </a:p>
        </p:txBody>
      </p:sp>
      <p:pic>
        <p:nvPicPr>
          <p:cNvPr id="147" name="Google Shape;147;p20"/>
          <p:cNvPicPr preferRelativeResize="0"/>
          <p:nvPr/>
        </p:nvPicPr>
        <p:blipFill rotWithShape="1">
          <a:blip r:embed="rId3">
            <a:alphaModFix/>
          </a:blip>
          <a:srcRect l="-1410" t="35703" r="1408" b="44543"/>
          <a:stretch/>
        </p:blipFill>
        <p:spPr>
          <a:xfrm>
            <a:off x="157252" y="2100943"/>
            <a:ext cx="8986748" cy="20269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p>
            <a:pPr marL="566928" lvl="0" indent="-457200" algn="l" rtl="0">
              <a:lnSpc>
                <a:spcPct val="100000"/>
              </a:lnSpc>
              <a:spcBef>
                <a:spcPts val="0"/>
              </a:spcBef>
              <a:spcAft>
                <a:spcPts val="0"/>
              </a:spcAft>
              <a:buSzPts val="1836"/>
              <a:buFont typeface="Arial" panose="020B0604020202020204" pitchFamily="34" charset="0"/>
              <a:buChar char="•"/>
            </a:pPr>
            <a:r>
              <a:rPr lang="en-US" dirty="0"/>
              <a:t>Once you have a solution, tell people about it.</a:t>
            </a:r>
            <a:endParaRPr dirty="0"/>
          </a:p>
          <a:p>
            <a:pPr marL="683514" indent="-457200">
              <a:buSzPts val="1836"/>
              <a:buFont typeface="Arial" panose="020B0604020202020204" pitchFamily="34" charset="0"/>
              <a:buChar char="•"/>
            </a:pPr>
            <a:endParaRPr dirty="0"/>
          </a:p>
          <a:p>
            <a:pPr marL="566928" lvl="0" indent="-457200" algn="l" rtl="0">
              <a:lnSpc>
                <a:spcPct val="100000"/>
              </a:lnSpc>
              <a:spcBef>
                <a:spcPts val="400"/>
              </a:spcBef>
              <a:spcAft>
                <a:spcPts val="0"/>
              </a:spcAft>
              <a:buSzPts val="1836"/>
              <a:buFont typeface="Arial" panose="020B0604020202020204" pitchFamily="34" charset="0"/>
              <a:buChar char="•"/>
            </a:pPr>
            <a:r>
              <a:rPr lang="en-US" dirty="0"/>
              <a:t>Follow the same principles for giving a good presentation that you have learned in other classes.</a:t>
            </a:r>
            <a:endParaRPr dirty="0"/>
          </a:p>
        </p:txBody>
      </p:sp>
      <p:sp>
        <p:nvSpPr>
          <p:cNvPr id="153" name="Google Shape;153;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Share the Solution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txBox="1">
            <a:spLocks noGrp="1"/>
          </p:cNvSpPr>
          <p:nvPr>
            <p:ph type="body" idx="1"/>
          </p:nvPr>
        </p:nvSpPr>
        <p:spPr>
          <a:xfrm>
            <a:off x="457200" y="1481328"/>
            <a:ext cx="8229600" cy="4525963"/>
          </a:xfrm>
          <a:prstGeom prst="rect">
            <a:avLst/>
          </a:prstGeom>
          <a:noFill/>
          <a:ln>
            <a:noFill/>
          </a:ln>
        </p:spPr>
        <p:txBody>
          <a:bodyPr spcFirstLastPara="1" wrap="square" lIns="91425" tIns="45700" rIns="91425" bIns="45700" anchor="t" anchorCtr="0">
            <a:normAutofit/>
          </a:bodyPr>
          <a:lstStyle/>
          <a:p>
            <a:pPr marL="365760" lvl="0" indent="-139446" algn="l" rtl="0">
              <a:lnSpc>
                <a:spcPct val="100000"/>
              </a:lnSpc>
              <a:spcBef>
                <a:spcPts val="0"/>
              </a:spcBef>
              <a:spcAft>
                <a:spcPts val="0"/>
              </a:spcAft>
              <a:buSzPts val="1836"/>
              <a:buNone/>
            </a:pPr>
            <a:endParaRPr/>
          </a:p>
        </p:txBody>
      </p:sp>
      <p:sp>
        <p:nvSpPr>
          <p:cNvPr id="159" name="Google Shape;159;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Questions?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3"/>
          <p:cNvSpPr txBox="1">
            <a:spLocks noGrp="1"/>
          </p:cNvSpPr>
          <p:nvPr>
            <p:ph type="body" idx="1"/>
          </p:nvPr>
        </p:nvSpPr>
        <p:spPr>
          <a:xfrm>
            <a:off x="457200" y="1481328"/>
            <a:ext cx="8229600" cy="4526100"/>
          </a:xfrm>
          <a:prstGeom prst="rect">
            <a:avLst/>
          </a:prstGeom>
          <a:noFill/>
          <a:ln>
            <a:noFill/>
          </a:ln>
        </p:spPr>
        <p:txBody>
          <a:bodyPr spcFirstLastPara="1" wrap="square" lIns="91425" tIns="45700" rIns="91425" bIns="45700" anchor="t" anchorCtr="0">
            <a:normAutofit fontScale="92500" lnSpcReduction="10000"/>
          </a:bodyPr>
          <a:lstStyle/>
          <a:p>
            <a:pPr marL="471678" lvl="0" indent="-342900" algn="l" rtl="0">
              <a:lnSpc>
                <a:spcPct val="100000"/>
              </a:lnSpc>
              <a:spcBef>
                <a:spcPts val="400"/>
              </a:spcBef>
              <a:spcAft>
                <a:spcPts val="0"/>
              </a:spcAft>
              <a:buSzPts val="1536"/>
              <a:buFont typeface="Arial" panose="020B0604020202020204" pitchFamily="34" charset="0"/>
              <a:buChar char="•"/>
            </a:pPr>
            <a:r>
              <a:rPr lang="en-US" sz="2400" u="sng" dirty="0"/>
              <a:t>Problem</a:t>
            </a:r>
            <a:r>
              <a:rPr lang="en-US" sz="2400" dirty="0"/>
              <a:t>: We need to see how high we can build a tower with the fewest resources.</a:t>
            </a:r>
            <a:endParaRPr sz="2400" dirty="0"/>
          </a:p>
          <a:p>
            <a:pPr marL="471678" lvl="0" indent="-342900" algn="l" rtl="0">
              <a:lnSpc>
                <a:spcPct val="100000"/>
              </a:lnSpc>
              <a:spcBef>
                <a:spcPts val="400"/>
              </a:spcBef>
              <a:spcAft>
                <a:spcPts val="0"/>
              </a:spcAft>
              <a:buSzPts val="1536"/>
              <a:buFont typeface="Arial" panose="020B0604020202020204" pitchFamily="34" charset="0"/>
              <a:buChar char="•"/>
            </a:pPr>
            <a:r>
              <a:rPr lang="en-US" sz="2400" u="sng" dirty="0"/>
              <a:t>Solution</a:t>
            </a:r>
            <a:r>
              <a:rPr lang="en-US" sz="2400" dirty="0"/>
              <a:t>: Your crew will design and build the tallest model tower you can with limited resources.</a:t>
            </a:r>
            <a:endParaRPr sz="2400" dirty="0"/>
          </a:p>
          <a:p>
            <a:pPr marL="510540" lvl="0" indent="-342900" algn="l" rtl="0">
              <a:lnSpc>
                <a:spcPct val="100000"/>
              </a:lnSpc>
              <a:spcBef>
                <a:spcPts val="400"/>
              </a:spcBef>
              <a:spcAft>
                <a:spcPts val="0"/>
              </a:spcAft>
              <a:buSzPts val="924"/>
              <a:buFont typeface="Arial" panose="020B0604020202020204" pitchFamily="34" charset="0"/>
              <a:buChar char="•"/>
            </a:pPr>
            <a:r>
              <a:rPr lang="en-US" sz="2400" u="sng" dirty="0"/>
              <a:t>Criteria and Constraints</a:t>
            </a:r>
            <a:r>
              <a:rPr lang="en-US" sz="2400" dirty="0"/>
              <a:t>:</a:t>
            </a:r>
            <a:endParaRPr sz="2400" dirty="0"/>
          </a:p>
          <a:p>
            <a:pPr marL="914400" lvl="1" indent="-323850" algn="l" rtl="0">
              <a:lnSpc>
                <a:spcPct val="100000"/>
              </a:lnSpc>
              <a:spcBef>
                <a:spcPts val="400"/>
              </a:spcBef>
              <a:spcAft>
                <a:spcPts val="0"/>
              </a:spcAft>
              <a:buSzPts val="1500"/>
              <a:buChar char="◦"/>
            </a:pPr>
            <a:r>
              <a:rPr lang="en-US" sz="2000" dirty="0"/>
              <a:t>Your tower may be made with 4 sheets of paper and 20 centimeters of tape, but no other resources.</a:t>
            </a:r>
            <a:endParaRPr sz="2000" dirty="0"/>
          </a:p>
          <a:p>
            <a:pPr marL="914400" lvl="1" indent="-355600" algn="l" rtl="0">
              <a:lnSpc>
                <a:spcPct val="100000"/>
              </a:lnSpc>
              <a:spcBef>
                <a:spcPts val="400"/>
              </a:spcBef>
              <a:spcAft>
                <a:spcPts val="0"/>
              </a:spcAft>
              <a:buSzPts val="2000"/>
              <a:buChar char="◦"/>
            </a:pPr>
            <a:r>
              <a:rPr lang="en-US" sz="2000" dirty="0"/>
              <a:t>You may cut the paper or tape any way you wish.</a:t>
            </a:r>
            <a:endParaRPr sz="2000" dirty="0"/>
          </a:p>
          <a:p>
            <a:pPr marL="914400" lvl="1" indent="-355600" algn="l" rtl="0">
              <a:lnSpc>
                <a:spcPct val="100000"/>
              </a:lnSpc>
              <a:spcBef>
                <a:spcPts val="400"/>
              </a:spcBef>
              <a:spcAft>
                <a:spcPts val="0"/>
              </a:spcAft>
              <a:buSzPts val="2000"/>
              <a:buChar char="◦"/>
            </a:pPr>
            <a:r>
              <a:rPr lang="en-US" sz="2000" dirty="0"/>
              <a:t>You will have to follow the time limits and schedule given. </a:t>
            </a:r>
            <a:endParaRPr sz="2000" dirty="0"/>
          </a:p>
          <a:p>
            <a:pPr marL="914400" lvl="1" indent="-355600" algn="l" rtl="0">
              <a:lnSpc>
                <a:spcPct val="100000"/>
              </a:lnSpc>
              <a:spcBef>
                <a:spcPts val="400"/>
              </a:spcBef>
              <a:spcAft>
                <a:spcPts val="0"/>
              </a:spcAft>
              <a:buSzPts val="2000"/>
              <a:buChar char="◦"/>
            </a:pPr>
            <a:r>
              <a:rPr lang="en-US" sz="2000" dirty="0"/>
              <a:t>Your tower must stand by itself with no outside help or tape holding it to the table.</a:t>
            </a:r>
            <a:endParaRPr sz="2000" dirty="0"/>
          </a:p>
          <a:p>
            <a:pPr marL="914400" lvl="1" indent="-355600" algn="l" rtl="0">
              <a:lnSpc>
                <a:spcPct val="100000"/>
              </a:lnSpc>
              <a:spcBef>
                <a:spcPts val="400"/>
              </a:spcBef>
              <a:spcAft>
                <a:spcPts val="0"/>
              </a:spcAft>
              <a:buSzPts val="2000"/>
              <a:buChar char="◦"/>
            </a:pPr>
            <a:r>
              <a:rPr lang="en-US" sz="2000" dirty="0"/>
              <a:t>You do not need to take any notes or write a report - just use the white board to brainstorm and sketch a design.</a:t>
            </a:r>
            <a:endParaRPr sz="2000" dirty="0"/>
          </a:p>
          <a:p>
            <a:pPr marL="914400" lvl="1" indent="-355600" algn="l" rtl="0">
              <a:lnSpc>
                <a:spcPct val="100000"/>
              </a:lnSpc>
              <a:spcBef>
                <a:spcPts val="400"/>
              </a:spcBef>
              <a:spcAft>
                <a:spcPts val="0"/>
              </a:spcAft>
              <a:buSzPts val="2000"/>
              <a:buChar char="◦"/>
            </a:pPr>
            <a:r>
              <a:rPr lang="en-US" sz="2000" dirty="0"/>
              <a:t>Your goal is to make the tallest tower!</a:t>
            </a:r>
            <a:endParaRPr sz="2000" dirty="0"/>
          </a:p>
        </p:txBody>
      </p:sp>
      <p:sp>
        <p:nvSpPr>
          <p:cNvPr id="165" name="Google Shape;165;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Crew Exercise - Design Brief</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4"/>
          <p:cNvSpPr txBox="1">
            <a:spLocks noGrp="1"/>
          </p:cNvSpPr>
          <p:nvPr>
            <p:ph type="body" idx="1"/>
          </p:nvPr>
        </p:nvSpPr>
        <p:spPr>
          <a:xfrm>
            <a:off x="457200" y="1481328"/>
            <a:ext cx="8229600" cy="4526100"/>
          </a:xfrm>
          <a:prstGeom prst="rect">
            <a:avLst/>
          </a:prstGeom>
          <a:noFill/>
          <a:ln>
            <a:noFill/>
          </a:ln>
        </p:spPr>
        <p:txBody>
          <a:bodyPr spcFirstLastPara="1" wrap="square" lIns="91425" tIns="45700" rIns="91425" bIns="45700" anchor="t" anchorCtr="0">
            <a:normAutofit fontScale="92500"/>
          </a:bodyPr>
          <a:lstStyle/>
          <a:p>
            <a:pPr marL="103378" lvl="0" indent="0" algn="l" rtl="0">
              <a:lnSpc>
                <a:spcPct val="100000"/>
              </a:lnSpc>
              <a:spcBef>
                <a:spcPts val="400"/>
              </a:spcBef>
              <a:spcAft>
                <a:spcPts val="0"/>
              </a:spcAft>
              <a:buSzPts val="1936"/>
              <a:buNone/>
            </a:pPr>
            <a:r>
              <a:rPr lang="en-US" sz="2800" dirty="0"/>
              <a:t>Follow this schedule to produce your tower.</a:t>
            </a:r>
            <a:endParaRPr sz="2800" dirty="0"/>
          </a:p>
          <a:p>
            <a:pPr marL="914400" lvl="1" indent="-381000" algn="l" rtl="0">
              <a:lnSpc>
                <a:spcPct val="100000"/>
              </a:lnSpc>
              <a:spcBef>
                <a:spcPts val="400"/>
              </a:spcBef>
              <a:spcAft>
                <a:spcPts val="0"/>
              </a:spcAft>
              <a:buSzPts val="2400"/>
              <a:buFont typeface="Arial" panose="020B0604020202020204" pitchFamily="34" charset="0"/>
              <a:buChar char="•"/>
            </a:pPr>
            <a:r>
              <a:rPr lang="en-US" sz="2400" dirty="0"/>
              <a:t>The schedule is meant to help you develop the best possible design before you try to build it.</a:t>
            </a:r>
            <a:endParaRPr sz="2400" dirty="0"/>
          </a:p>
          <a:p>
            <a:pPr marL="342900" lvl="0" indent="-342900" algn="l" rtl="0">
              <a:lnSpc>
                <a:spcPct val="100000"/>
              </a:lnSpc>
              <a:spcBef>
                <a:spcPts val="400"/>
              </a:spcBef>
              <a:spcAft>
                <a:spcPts val="0"/>
              </a:spcAft>
              <a:buFont typeface="Arial" panose="020B0604020202020204" pitchFamily="34" charset="0"/>
              <a:buChar char="•"/>
            </a:pPr>
            <a:endParaRPr sz="2400" dirty="0"/>
          </a:p>
          <a:p>
            <a:pPr marL="416814" lvl="0" indent="-342900" algn="l" rtl="0">
              <a:lnSpc>
                <a:spcPct val="100000"/>
              </a:lnSpc>
              <a:spcBef>
                <a:spcPts val="400"/>
              </a:spcBef>
              <a:spcAft>
                <a:spcPts val="0"/>
              </a:spcAft>
              <a:buClr>
                <a:srgbClr val="FF0000"/>
              </a:buClr>
              <a:buSzPts val="2400"/>
              <a:buFont typeface="Arial" panose="020B0604020202020204" pitchFamily="34" charset="0"/>
              <a:buChar char="•"/>
            </a:pPr>
            <a:r>
              <a:rPr lang="en-US" sz="2400" dirty="0">
                <a:solidFill>
                  <a:srgbClr val="FF0000"/>
                </a:solidFill>
              </a:rPr>
              <a:t>Research &amp; Brainstorming			5 minutes</a:t>
            </a:r>
            <a:endParaRPr sz="2400" dirty="0">
              <a:solidFill>
                <a:srgbClr val="FF0000"/>
              </a:solidFill>
            </a:endParaRPr>
          </a:p>
          <a:p>
            <a:pPr marL="416814" lvl="0" indent="-342900" algn="l" rtl="0">
              <a:lnSpc>
                <a:spcPct val="100000"/>
              </a:lnSpc>
              <a:spcBef>
                <a:spcPts val="400"/>
              </a:spcBef>
              <a:spcAft>
                <a:spcPts val="0"/>
              </a:spcAft>
              <a:buClr>
                <a:srgbClr val="FF0000"/>
              </a:buClr>
              <a:buSzPts val="2400"/>
              <a:buFont typeface="Arial" panose="020B0604020202020204" pitchFamily="34" charset="0"/>
              <a:buChar char="•"/>
            </a:pPr>
            <a:r>
              <a:rPr lang="en-US" sz="2400" dirty="0">
                <a:solidFill>
                  <a:srgbClr val="FF0000"/>
                </a:solidFill>
              </a:rPr>
              <a:t>Sketch a design on whiteboard		3 minutes</a:t>
            </a:r>
            <a:endParaRPr sz="2400" dirty="0">
              <a:solidFill>
                <a:srgbClr val="FF0000"/>
              </a:solidFill>
            </a:endParaRPr>
          </a:p>
          <a:p>
            <a:pPr marL="416814" lvl="0" indent="-342900" algn="l" rtl="0">
              <a:lnSpc>
                <a:spcPct val="100000"/>
              </a:lnSpc>
              <a:spcBef>
                <a:spcPts val="400"/>
              </a:spcBef>
              <a:spcAft>
                <a:spcPts val="0"/>
              </a:spcAft>
              <a:buClr>
                <a:srgbClr val="FF0000"/>
              </a:buClr>
              <a:buSzPts val="2400"/>
              <a:buFont typeface="Arial" panose="020B0604020202020204" pitchFamily="34" charset="0"/>
              <a:buChar char="•"/>
            </a:pPr>
            <a:r>
              <a:rPr lang="en-US" sz="2400" dirty="0">
                <a:solidFill>
                  <a:srgbClr val="FF0000"/>
                </a:solidFill>
              </a:rPr>
              <a:t>Build your tower, test it, refine it		15 minutes</a:t>
            </a:r>
            <a:endParaRPr sz="2400" dirty="0">
              <a:solidFill>
                <a:srgbClr val="FF0000"/>
              </a:solidFill>
            </a:endParaRPr>
          </a:p>
          <a:p>
            <a:pPr marL="416814" lvl="0" indent="-342900" algn="l" rtl="0">
              <a:lnSpc>
                <a:spcPct val="100000"/>
              </a:lnSpc>
              <a:spcBef>
                <a:spcPts val="400"/>
              </a:spcBef>
              <a:spcAft>
                <a:spcPts val="0"/>
              </a:spcAft>
              <a:buClr>
                <a:srgbClr val="FF0000"/>
              </a:buClr>
              <a:buSzPts val="2400"/>
              <a:buFont typeface="Arial" panose="020B0604020202020204" pitchFamily="34" charset="0"/>
              <a:buChar char="•"/>
            </a:pPr>
            <a:r>
              <a:rPr lang="en-US" sz="2400" dirty="0">
                <a:solidFill>
                  <a:srgbClr val="FF0000"/>
                </a:solidFill>
              </a:rPr>
              <a:t>Final presentation of your design		2 minutes</a:t>
            </a:r>
            <a:endParaRPr sz="2400" dirty="0">
              <a:solidFill>
                <a:srgbClr val="FF0000"/>
              </a:solidFill>
            </a:endParaRPr>
          </a:p>
          <a:p>
            <a:pPr marL="342900" lvl="0" indent="-342900" algn="l" rtl="0">
              <a:lnSpc>
                <a:spcPct val="100000"/>
              </a:lnSpc>
              <a:spcBef>
                <a:spcPts val="400"/>
              </a:spcBef>
              <a:spcAft>
                <a:spcPts val="0"/>
              </a:spcAft>
              <a:buFont typeface="Arial" panose="020B0604020202020204" pitchFamily="34" charset="0"/>
              <a:buChar char="•"/>
            </a:pPr>
            <a:endParaRPr sz="2400" dirty="0">
              <a:solidFill>
                <a:srgbClr val="FF0000"/>
              </a:solidFill>
            </a:endParaRPr>
          </a:p>
          <a:p>
            <a:pPr marL="0" lvl="0" indent="0" algn="l" rtl="0">
              <a:lnSpc>
                <a:spcPct val="100000"/>
              </a:lnSpc>
              <a:spcBef>
                <a:spcPts val="400"/>
              </a:spcBef>
              <a:spcAft>
                <a:spcPts val="0"/>
              </a:spcAft>
              <a:buNone/>
            </a:pPr>
            <a:r>
              <a:rPr lang="en-US" sz="2400" i="1" dirty="0">
                <a:solidFill>
                  <a:srgbClr val="FF0000"/>
                </a:solidFill>
              </a:rPr>
              <a:t>The teacher will announce the times you can start and stop each activity.</a:t>
            </a:r>
            <a:endParaRPr sz="2400" i="1" dirty="0">
              <a:solidFill>
                <a:srgbClr val="FF0000"/>
              </a:solidFill>
            </a:endParaRPr>
          </a:p>
        </p:txBody>
      </p:sp>
      <p:sp>
        <p:nvSpPr>
          <p:cNvPr id="171" name="Google Shape;171;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Crew Exercise - Schedule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5"/>
          <p:cNvSpPr txBox="1">
            <a:spLocks noGrp="1"/>
          </p:cNvSpPr>
          <p:nvPr>
            <p:ph type="body" idx="1"/>
          </p:nvPr>
        </p:nvSpPr>
        <p:spPr>
          <a:xfrm>
            <a:off x="457200" y="1481328"/>
            <a:ext cx="8229600" cy="4526100"/>
          </a:xfrm>
          <a:prstGeom prst="rect">
            <a:avLst/>
          </a:prstGeom>
          <a:noFill/>
          <a:ln>
            <a:noFill/>
          </a:ln>
        </p:spPr>
        <p:txBody>
          <a:bodyPr spcFirstLastPara="1" wrap="square" lIns="91425" tIns="45700" rIns="91425" bIns="45700" anchor="t" anchorCtr="0">
            <a:normAutofit/>
          </a:bodyPr>
          <a:lstStyle/>
          <a:p>
            <a:pPr marL="471678" lvl="0" indent="-342900" algn="l" rtl="0">
              <a:lnSpc>
                <a:spcPct val="100000"/>
              </a:lnSpc>
              <a:spcBef>
                <a:spcPts val="400"/>
              </a:spcBef>
              <a:spcAft>
                <a:spcPts val="0"/>
              </a:spcAft>
              <a:buSzPts val="1536"/>
              <a:buFont typeface="Arial" panose="020B0604020202020204" pitchFamily="34" charset="0"/>
              <a:buChar char="•"/>
            </a:pPr>
            <a:r>
              <a:rPr lang="en-US" sz="2400" dirty="0"/>
              <a:t>How does the engineering design process you learned compare to the scientific method that a scientist follows?</a:t>
            </a:r>
            <a:endParaRPr sz="2400" dirty="0"/>
          </a:p>
          <a:p>
            <a:pPr marL="342900" lvl="0" indent="-342900" algn="l" rtl="0">
              <a:lnSpc>
                <a:spcPct val="100000"/>
              </a:lnSpc>
              <a:spcBef>
                <a:spcPts val="400"/>
              </a:spcBef>
              <a:spcAft>
                <a:spcPts val="0"/>
              </a:spcAft>
              <a:buFont typeface="Arial" panose="020B0604020202020204" pitchFamily="34" charset="0"/>
              <a:buChar char="•"/>
            </a:pPr>
            <a:endParaRPr sz="2400" u="sng" dirty="0"/>
          </a:p>
          <a:p>
            <a:pPr marL="471678" lvl="0" indent="-342900" algn="l" rtl="0">
              <a:lnSpc>
                <a:spcPct val="100000"/>
              </a:lnSpc>
              <a:spcBef>
                <a:spcPts val="400"/>
              </a:spcBef>
              <a:spcAft>
                <a:spcPts val="0"/>
              </a:spcAft>
              <a:buSzPts val="1536"/>
              <a:buFont typeface="Arial" panose="020B0604020202020204" pitchFamily="34" charset="0"/>
              <a:buChar char="•"/>
            </a:pPr>
            <a:r>
              <a:rPr lang="en-US" sz="2400" u="sng" dirty="0"/>
              <a:t>Homework</a:t>
            </a:r>
            <a:r>
              <a:rPr lang="en-US" sz="2400" dirty="0"/>
              <a:t>: None, but be sure to post that you reviewed the Safety Contract with a parent/guardian, if not done already.</a:t>
            </a:r>
            <a:endParaRPr sz="2000" dirty="0"/>
          </a:p>
        </p:txBody>
      </p:sp>
      <p:sp>
        <p:nvSpPr>
          <p:cNvPr id="177" name="Google Shape;177;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4100"/>
              <a:buFont typeface="Lucida Sans"/>
              <a:buNone/>
            </a:pPr>
            <a:r>
              <a:rPr lang="en-US"/>
              <a:t>Closing</a:t>
            </a:r>
            <a:endParaRPr/>
          </a:p>
        </p:txBody>
      </p:sp>
    </p:spTree>
  </p:cSld>
  <p:clrMapOvr>
    <a:masterClrMapping/>
  </p:clrMapOvr>
</p:sld>
</file>

<file path=ppt/theme/theme1.xml><?xml version="1.0" encoding="utf-8"?>
<a:theme xmlns:a="http://schemas.openxmlformats.org/drawingml/2006/main" name="Concourse">
  <a:themeElements>
    <a:clrScheme name="Concourse">
      <a:dk1>
        <a:srgbClr val="000000"/>
      </a:dk1>
      <a:lt1>
        <a:srgbClr val="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Modulo</Template>
  <TotalTime>5</TotalTime>
  <Words>754</Words>
  <Application>Microsoft Macintosh PowerPoint</Application>
  <PresentationFormat>On-screen Show (4:3)</PresentationFormat>
  <Paragraphs>73</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Consolas</vt:lpstr>
      <vt:lpstr>Lucida Sans</vt:lpstr>
      <vt:lpstr>Noto Sans Symbols</vt:lpstr>
      <vt:lpstr>Concourse</vt:lpstr>
      <vt:lpstr>Example of a Presentation to Teach a Skill Early in School Year</vt:lpstr>
      <vt:lpstr>Introduction to NASA’s Engineering Design Process How to Solve Problems Like an Engineer</vt:lpstr>
      <vt:lpstr>Lesson Overview</vt:lpstr>
      <vt:lpstr>PowerPoint Presentation</vt:lpstr>
      <vt:lpstr>Identify the Problem</vt:lpstr>
      <vt:lpstr>Research</vt:lpstr>
      <vt:lpstr>Brainstorm Possible Solutions</vt:lpstr>
      <vt:lpstr>Select a Design</vt:lpstr>
      <vt:lpstr>Build, Test, Refine …Until Your Design Solves the Problem</vt:lpstr>
      <vt:lpstr>Share the Solution</vt:lpstr>
      <vt:lpstr>Questions?</vt:lpstr>
      <vt:lpstr>Crew Exercise - Design Brief</vt:lpstr>
      <vt:lpstr>Crew Exercise - Schedule</vt:lpstr>
      <vt:lpstr>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Bryan Holmes</cp:lastModifiedBy>
  <cp:revision>4</cp:revision>
  <dcterms:modified xsi:type="dcterms:W3CDTF">2026-09-03T15:43:39Z</dcterms:modified>
</cp:coreProperties>
</file>