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4"/>
  </p:notesMasterIdLst>
  <p:sldIdLst>
    <p:sldId id="267" r:id="rId2"/>
    <p:sldId id="256" r:id="rId3"/>
    <p:sldId id="257" r:id="rId4"/>
    <p:sldId id="258" r:id="rId5"/>
    <p:sldId id="259" r:id="rId6"/>
    <p:sldId id="260" r:id="rId7"/>
    <p:sldId id="261" r:id="rId8"/>
    <p:sldId id="262" r:id="rId9"/>
    <p:sldId id="263" r:id="rId10"/>
    <p:sldId id="264" r:id="rId11"/>
    <p:sldId id="265" r:id="rId12"/>
    <p:sldId id="266" r:id="rId13"/>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527"/>
    <p:restoredTop sz="94640"/>
  </p:normalViewPr>
  <p:slideViewPr>
    <p:cSldViewPr snapToGrid="0">
      <p:cViewPr varScale="1">
        <p:scale>
          <a:sx n="111" d="100"/>
          <a:sy n="111" d="100"/>
        </p:scale>
        <p:origin x="1512" y="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620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6800"/>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a:t>
            </a:fld>
            <a:endParaRPr sz="1400" b="0"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2</a:t>
            </a:fld>
            <a:endParaRPr sz="1400" b="0" i="0" u="none" strike="noStrike" cap="none">
              <a:solidFill>
                <a:srgbClr val="000000"/>
              </a:solidFill>
              <a:latin typeface="Arial"/>
              <a:ea typeface="Arial"/>
              <a:cs typeface="Arial"/>
              <a:sym typeface="Arial"/>
            </a:endParaRPr>
          </a:p>
        </p:txBody>
      </p:sp>
      <p:sp>
        <p:nvSpPr>
          <p:cNvPr id="86" name="Google Shape;86;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7" name="Google Shape;87;p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4" name="Google Shape;94;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4</a:t>
            </a:fld>
            <a:endParaRPr sz="1400" b="0" i="0" u="none" strike="noStrike" cap="none">
              <a:solidFill>
                <a:srgbClr val="000000"/>
              </a:solidFill>
              <a:latin typeface="Arial"/>
              <a:ea typeface="Arial"/>
              <a:cs typeface="Arial"/>
              <a:sym typeface="Arial"/>
            </a:endParaRPr>
          </a:p>
        </p:txBody>
      </p:sp>
      <p:sp>
        <p:nvSpPr>
          <p:cNvPr id="100" name="Google Shape;100;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1" name="Google Shape;101;p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4:notes"/>
          <p:cNvSpPr txBox="1"/>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5</a:t>
            </a:fld>
            <a:endParaRPr sz="1400" b="0" i="0" u="none" strike="noStrike" cap="none">
              <a:solidFill>
                <a:srgbClr val="000000"/>
              </a:solidFill>
              <a:latin typeface="Arial"/>
              <a:ea typeface="Arial"/>
              <a:cs typeface="Arial"/>
              <a:sym typeface="Arial"/>
            </a:endParaRPr>
          </a:p>
        </p:txBody>
      </p:sp>
      <p:sp>
        <p:nvSpPr>
          <p:cNvPr id="107" name="Google Shape;107;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8" name="Google Shape;108;p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4" name="Google Shape;114;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ef3148fb9a_0_2:notes"/>
          <p:cNvSpPr txBox="1"/>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7</a:t>
            </a:fld>
            <a:endParaRPr sz="1400" b="0" i="0" u="none" strike="noStrike" cap="none">
              <a:solidFill>
                <a:srgbClr val="000000"/>
              </a:solidFill>
              <a:latin typeface="Arial"/>
              <a:ea typeface="Arial"/>
              <a:cs typeface="Arial"/>
              <a:sym typeface="Arial"/>
            </a:endParaRPr>
          </a:p>
        </p:txBody>
      </p:sp>
      <p:sp>
        <p:nvSpPr>
          <p:cNvPr id="122" name="Google Shape;122;gef3148fb9a_0_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23" name="Google Shape;123;gef3148fb9a_0_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9" name="Google Shape;129;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1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2" name="Google Shape;142;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ebe3ba8432_0_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8" name="Google Shape;148;gebe3ba8432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9:notes"/>
          <p:cNvSpPr txBox="1"/>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11</a:t>
            </a:fld>
            <a:endParaRPr sz="1400" b="0" i="0" u="none" strike="noStrike" cap="none">
              <a:solidFill>
                <a:srgbClr val="000000"/>
              </a:solidFill>
              <a:latin typeface="Arial"/>
              <a:ea typeface="Arial"/>
              <a:cs typeface="Arial"/>
              <a:sym typeface="Arial"/>
            </a:endParaRPr>
          </a:p>
        </p:txBody>
      </p:sp>
      <p:sp>
        <p:nvSpPr>
          <p:cNvPr id="154" name="Google Shape;154;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55" name="Google Shape;155;p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10:notes"/>
          <p:cNvSpPr txBox="1"/>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12</a:t>
            </a:fld>
            <a:endParaRPr sz="1400" b="0" i="0" u="none" strike="noStrike" cap="none">
              <a:solidFill>
                <a:srgbClr val="000000"/>
              </a:solidFill>
              <a:latin typeface="Arial"/>
              <a:ea typeface="Arial"/>
              <a:cs typeface="Arial"/>
              <a:sym typeface="Arial"/>
            </a:endParaRPr>
          </a:p>
        </p:txBody>
      </p:sp>
      <p:sp>
        <p:nvSpPr>
          <p:cNvPr id="161" name="Google Shape;161;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62" name="Google Shape;162;p1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640"/>
              </a:spcBef>
              <a:spcAft>
                <a:spcPts val="0"/>
              </a:spcAft>
              <a:buClr>
                <a:schemeClr val="dk1"/>
              </a:buClr>
              <a:buSzPts val="3200"/>
              <a:buFont typeface="Arial"/>
              <a:buNone/>
              <a:defRPr/>
            </a:lvl1pPr>
            <a:lvl2pPr lvl="1" algn="ctr">
              <a:lnSpc>
                <a:spcPct val="100000"/>
              </a:lnSpc>
              <a:spcBef>
                <a:spcPts val="560"/>
              </a:spcBef>
              <a:spcAft>
                <a:spcPts val="0"/>
              </a:spcAft>
              <a:buClr>
                <a:schemeClr val="dk1"/>
              </a:buClr>
              <a:buSzPts val="2800"/>
              <a:buFont typeface="Arial"/>
              <a:buNone/>
              <a:defRPr/>
            </a:lvl2pPr>
            <a:lvl3pPr lvl="2" algn="ctr">
              <a:lnSpc>
                <a:spcPct val="100000"/>
              </a:lnSpc>
              <a:spcBef>
                <a:spcPts val="480"/>
              </a:spcBef>
              <a:spcAft>
                <a:spcPts val="0"/>
              </a:spcAft>
              <a:buClr>
                <a:schemeClr val="dk1"/>
              </a:buClr>
              <a:buSzPts val="2400"/>
              <a:buFont typeface="Arial"/>
              <a:buNone/>
              <a:defRPr/>
            </a:lvl3pPr>
            <a:lvl4pPr lvl="3" algn="ctr">
              <a:lnSpc>
                <a:spcPct val="100000"/>
              </a:lnSpc>
              <a:spcBef>
                <a:spcPts val="400"/>
              </a:spcBef>
              <a:spcAft>
                <a:spcPts val="0"/>
              </a:spcAft>
              <a:buClr>
                <a:schemeClr val="dk1"/>
              </a:buClr>
              <a:buSzPts val="2000"/>
              <a:buFont typeface="Arial"/>
              <a:buNone/>
              <a:defRPr/>
            </a:lvl4pPr>
            <a:lvl5pPr lvl="4" algn="ctr">
              <a:lnSpc>
                <a:spcPct val="100000"/>
              </a:lnSpc>
              <a:spcBef>
                <a:spcPts val="400"/>
              </a:spcBef>
              <a:spcAft>
                <a:spcPts val="0"/>
              </a:spcAft>
              <a:buClr>
                <a:schemeClr val="dk1"/>
              </a:buClr>
              <a:buSzPts val="2000"/>
              <a:buFont typeface="Arial"/>
              <a:buNone/>
              <a:defRPr/>
            </a:lvl5pPr>
            <a:lvl6pPr lvl="5" algn="ctr">
              <a:lnSpc>
                <a:spcPct val="100000"/>
              </a:lnSpc>
              <a:spcBef>
                <a:spcPts val="400"/>
              </a:spcBef>
              <a:spcAft>
                <a:spcPts val="0"/>
              </a:spcAft>
              <a:buClr>
                <a:schemeClr val="dk1"/>
              </a:buClr>
              <a:buSzPts val="2000"/>
              <a:buFont typeface="Arial"/>
              <a:buNone/>
              <a:defRPr/>
            </a:lvl6pPr>
            <a:lvl7pPr lvl="6" algn="ctr">
              <a:lnSpc>
                <a:spcPct val="100000"/>
              </a:lnSpc>
              <a:spcBef>
                <a:spcPts val="400"/>
              </a:spcBef>
              <a:spcAft>
                <a:spcPts val="0"/>
              </a:spcAft>
              <a:buClr>
                <a:schemeClr val="dk1"/>
              </a:buClr>
              <a:buSzPts val="2000"/>
              <a:buFont typeface="Arial"/>
              <a:buNone/>
              <a:defRPr/>
            </a:lvl7pPr>
            <a:lvl8pPr lvl="7" algn="ctr">
              <a:lnSpc>
                <a:spcPct val="100000"/>
              </a:lnSpc>
              <a:spcBef>
                <a:spcPts val="400"/>
              </a:spcBef>
              <a:spcAft>
                <a:spcPts val="0"/>
              </a:spcAft>
              <a:buClr>
                <a:schemeClr val="dk1"/>
              </a:buClr>
              <a:buSzPts val="2000"/>
              <a:buFont typeface="Arial"/>
              <a:buNone/>
              <a:defRPr/>
            </a:lvl8pPr>
            <a:lvl9pPr lvl="8" algn="ctr">
              <a:lnSpc>
                <a:spcPct val="100000"/>
              </a:lnSpc>
              <a:spcBef>
                <a:spcPts val="400"/>
              </a:spcBef>
              <a:spcAft>
                <a:spcPts val="0"/>
              </a:spcAft>
              <a:buClr>
                <a:schemeClr val="dk1"/>
              </a:buClr>
              <a:buSzPts val="2000"/>
              <a:buFont typeface="Arial"/>
              <a:buNone/>
              <a:defRPr/>
            </a:lvl9pPr>
          </a:lstStyle>
          <a:p>
            <a:endParaRPr/>
          </a:p>
        </p:txBody>
      </p:sp>
      <p:sp>
        <p:nvSpPr>
          <p:cNvPr id="18" name="Google Shape;18;p2"/>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3" name="Google Shape;23;p3"/>
          <p:cNvSpPr txBox="1">
            <a:spLocks noGrp="1"/>
          </p:cNvSpPr>
          <p:nvPr>
            <p:ph type="body" idx="1"/>
          </p:nvPr>
        </p:nvSpPr>
        <p:spPr>
          <a:xfrm>
            <a:off x="685800" y="1981200"/>
            <a:ext cx="7772400" cy="41148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4" name="Google Shape;24;p3"/>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3"/>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3"/>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rot="5400000">
            <a:off x="4743450" y="2381250"/>
            <a:ext cx="5486400" cy="1943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9" name="Google Shape;29;p4"/>
          <p:cNvSpPr txBox="1">
            <a:spLocks noGrp="1"/>
          </p:cNvSpPr>
          <p:nvPr>
            <p:ph type="body" idx="1"/>
          </p:nvPr>
        </p:nvSpPr>
        <p:spPr>
          <a:xfrm rot="5400000">
            <a:off x="781050" y="514350"/>
            <a:ext cx="5486400" cy="56769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0" name="Google Shape;30;p4"/>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4"/>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4"/>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5" name="Google Shape;35;p5"/>
          <p:cNvSpPr txBox="1">
            <a:spLocks noGrp="1"/>
          </p:cNvSpPr>
          <p:nvPr>
            <p:ph type="body" idx="1"/>
          </p:nvPr>
        </p:nvSpPr>
        <p:spPr>
          <a:xfrm rot="5400000">
            <a:off x="2514600" y="152400"/>
            <a:ext cx="4114800" cy="77724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6" name="Google Shape;36;p5"/>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5"/>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5"/>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1" name="Google Shape;41;p6"/>
          <p:cNvSpPr>
            <a:spLocks noGrp="1"/>
          </p:cNvSpPr>
          <p:nvPr>
            <p:ph type="pic" idx="2"/>
          </p:nvPr>
        </p:nvSpPr>
        <p:spPr>
          <a:xfrm>
            <a:off x="1792288" y="612775"/>
            <a:ext cx="5486400" cy="4114800"/>
          </a:xfrm>
          <a:prstGeom prst="rect">
            <a:avLst/>
          </a:prstGeom>
          <a:noFill/>
          <a:ln>
            <a:noFill/>
          </a:ln>
        </p:spPr>
      </p:sp>
      <p:sp>
        <p:nvSpPr>
          <p:cNvPr id="42" name="Google Shape;42;p6"/>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Clr>
                <a:schemeClr val="dk1"/>
              </a:buClr>
              <a:buSzPts val="1400"/>
              <a:buFont typeface="Arial"/>
              <a:buNone/>
              <a:defRPr sz="1400"/>
            </a:lvl1pPr>
            <a:lvl2pPr marL="914400" lvl="1" indent="-228600" algn="l">
              <a:lnSpc>
                <a:spcPct val="100000"/>
              </a:lnSpc>
              <a:spcBef>
                <a:spcPts val="240"/>
              </a:spcBef>
              <a:spcAft>
                <a:spcPts val="0"/>
              </a:spcAft>
              <a:buClr>
                <a:schemeClr val="dk1"/>
              </a:buClr>
              <a:buSzPts val="1200"/>
              <a:buFont typeface="Arial"/>
              <a:buNone/>
              <a:defRPr sz="1200"/>
            </a:lvl2pPr>
            <a:lvl3pPr marL="1371600" lvl="2" indent="-228600" algn="l">
              <a:lnSpc>
                <a:spcPct val="100000"/>
              </a:lnSpc>
              <a:spcBef>
                <a:spcPts val="200"/>
              </a:spcBef>
              <a:spcAft>
                <a:spcPts val="0"/>
              </a:spcAft>
              <a:buClr>
                <a:schemeClr val="dk1"/>
              </a:buClr>
              <a:buSzPts val="1000"/>
              <a:buFont typeface="Arial"/>
              <a:buNone/>
              <a:defRPr sz="1000"/>
            </a:lvl3pPr>
            <a:lvl4pPr marL="1828800" lvl="3" indent="-228600" algn="l">
              <a:lnSpc>
                <a:spcPct val="100000"/>
              </a:lnSpc>
              <a:spcBef>
                <a:spcPts val="180"/>
              </a:spcBef>
              <a:spcAft>
                <a:spcPts val="0"/>
              </a:spcAft>
              <a:buClr>
                <a:schemeClr val="dk1"/>
              </a:buClr>
              <a:buSzPts val="900"/>
              <a:buFont typeface="Arial"/>
              <a:buNone/>
              <a:defRPr sz="900"/>
            </a:lvl4pPr>
            <a:lvl5pPr marL="2286000" lvl="4" indent="-228600" algn="l">
              <a:lnSpc>
                <a:spcPct val="100000"/>
              </a:lnSpc>
              <a:spcBef>
                <a:spcPts val="180"/>
              </a:spcBef>
              <a:spcAft>
                <a:spcPts val="0"/>
              </a:spcAft>
              <a:buClr>
                <a:schemeClr val="dk1"/>
              </a:buClr>
              <a:buSzPts val="900"/>
              <a:buFont typeface="Arial"/>
              <a:buNone/>
              <a:defRPr sz="900"/>
            </a:lvl5pPr>
            <a:lvl6pPr marL="2743200" lvl="5" indent="-228600" algn="l">
              <a:lnSpc>
                <a:spcPct val="100000"/>
              </a:lnSpc>
              <a:spcBef>
                <a:spcPts val="180"/>
              </a:spcBef>
              <a:spcAft>
                <a:spcPts val="0"/>
              </a:spcAft>
              <a:buClr>
                <a:schemeClr val="dk1"/>
              </a:buClr>
              <a:buSzPts val="900"/>
              <a:buFont typeface="Arial"/>
              <a:buNone/>
              <a:defRPr sz="900"/>
            </a:lvl6pPr>
            <a:lvl7pPr marL="3200400" lvl="6" indent="-228600" algn="l">
              <a:lnSpc>
                <a:spcPct val="100000"/>
              </a:lnSpc>
              <a:spcBef>
                <a:spcPts val="180"/>
              </a:spcBef>
              <a:spcAft>
                <a:spcPts val="0"/>
              </a:spcAft>
              <a:buClr>
                <a:schemeClr val="dk1"/>
              </a:buClr>
              <a:buSzPts val="900"/>
              <a:buFont typeface="Arial"/>
              <a:buNone/>
              <a:defRPr sz="900"/>
            </a:lvl7pPr>
            <a:lvl8pPr marL="3657600" lvl="7" indent="-228600" algn="l">
              <a:lnSpc>
                <a:spcPct val="100000"/>
              </a:lnSpc>
              <a:spcBef>
                <a:spcPts val="180"/>
              </a:spcBef>
              <a:spcAft>
                <a:spcPts val="0"/>
              </a:spcAft>
              <a:buClr>
                <a:schemeClr val="dk1"/>
              </a:buClr>
              <a:buSzPts val="900"/>
              <a:buFont typeface="Arial"/>
              <a:buNone/>
              <a:defRPr sz="900"/>
            </a:lvl8pPr>
            <a:lvl9pPr marL="4114800" lvl="8" indent="-228600" algn="l">
              <a:lnSpc>
                <a:spcPct val="100000"/>
              </a:lnSpc>
              <a:spcBef>
                <a:spcPts val="180"/>
              </a:spcBef>
              <a:spcAft>
                <a:spcPts val="0"/>
              </a:spcAft>
              <a:buClr>
                <a:schemeClr val="dk1"/>
              </a:buClr>
              <a:buSzPts val="900"/>
              <a:buFont typeface="Arial"/>
              <a:buNone/>
              <a:defRPr sz="900"/>
            </a:lvl9pPr>
          </a:lstStyle>
          <a:p>
            <a:endParaRPr/>
          </a:p>
        </p:txBody>
      </p:sp>
      <p:sp>
        <p:nvSpPr>
          <p:cNvPr id="43" name="Google Shape;43;p6"/>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6"/>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6"/>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6"/>
        <p:cNvGrpSpPr/>
        <p:nvPr/>
      </p:nvGrpSpPr>
      <p:grpSpPr>
        <a:xfrm>
          <a:off x="0" y="0"/>
          <a:ext cx="0" cy="0"/>
          <a:chOff x="0" y="0"/>
          <a:chExt cx="0" cy="0"/>
        </a:xfrm>
      </p:grpSpPr>
      <p:sp>
        <p:nvSpPr>
          <p:cNvPr id="47" name="Google Shape;47;p7"/>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8" name="Google Shape;48;p7"/>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1"/>
              </a:buClr>
              <a:buSzPts val="3200"/>
              <a:buFont typeface="Arial"/>
              <a:buChar char="•"/>
              <a:defRPr sz="3200"/>
            </a:lvl1pPr>
            <a:lvl2pPr marL="914400" lvl="1" indent="-406400" algn="l">
              <a:lnSpc>
                <a:spcPct val="100000"/>
              </a:lnSpc>
              <a:spcBef>
                <a:spcPts val="560"/>
              </a:spcBef>
              <a:spcAft>
                <a:spcPts val="0"/>
              </a:spcAft>
              <a:buClr>
                <a:schemeClr val="dk1"/>
              </a:buClr>
              <a:buSzPts val="2800"/>
              <a:buFont typeface="Arial"/>
              <a:buChar char="–"/>
              <a:defRPr sz="2800"/>
            </a:lvl2pPr>
            <a:lvl3pPr marL="1371600" lvl="2" indent="-381000" algn="l">
              <a:lnSpc>
                <a:spcPct val="100000"/>
              </a:lnSpc>
              <a:spcBef>
                <a:spcPts val="480"/>
              </a:spcBef>
              <a:spcAft>
                <a:spcPts val="0"/>
              </a:spcAft>
              <a:buClr>
                <a:schemeClr val="dk1"/>
              </a:buClr>
              <a:buSzPts val="2400"/>
              <a:buFont typeface="Arial"/>
              <a:buChar char="•"/>
              <a:defRPr sz="2400"/>
            </a:lvl3pPr>
            <a:lvl4pPr marL="1828800" lvl="3" indent="-355600" algn="l">
              <a:lnSpc>
                <a:spcPct val="100000"/>
              </a:lnSpc>
              <a:spcBef>
                <a:spcPts val="400"/>
              </a:spcBef>
              <a:spcAft>
                <a:spcPts val="0"/>
              </a:spcAft>
              <a:buClr>
                <a:schemeClr val="dk1"/>
              </a:buClr>
              <a:buSzPts val="2000"/>
              <a:buFont typeface="Arial"/>
              <a:buChar char="–"/>
              <a:defRPr sz="2000"/>
            </a:lvl4pPr>
            <a:lvl5pPr marL="2286000" lvl="4" indent="-355600" algn="l">
              <a:lnSpc>
                <a:spcPct val="100000"/>
              </a:lnSpc>
              <a:spcBef>
                <a:spcPts val="400"/>
              </a:spcBef>
              <a:spcAft>
                <a:spcPts val="0"/>
              </a:spcAft>
              <a:buClr>
                <a:schemeClr val="dk1"/>
              </a:buClr>
              <a:buSzPts val="2000"/>
              <a:buFont typeface="Arial"/>
              <a:buChar char="»"/>
              <a:defRPr sz="2000"/>
            </a:lvl5pPr>
            <a:lvl6pPr marL="2743200" lvl="5" indent="-355600" algn="l">
              <a:lnSpc>
                <a:spcPct val="100000"/>
              </a:lnSpc>
              <a:spcBef>
                <a:spcPts val="400"/>
              </a:spcBef>
              <a:spcAft>
                <a:spcPts val="0"/>
              </a:spcAft>
              <a:buClr>
                <a:schemeClr val="dk1"/>
              </a:buClr>
              <a:buSzPts val="2000"/>
              <a:buFont typeface="Arial"/>
              <a:buChar char="»"/>
              <a:defRPr sz="2000"/>
            </a:lvl6pPr>
            <a:lvl7pPr marL="3200400" lvl="6" indent="-355600" algn="l">
              <a:lnSpc>
                <a:spcPct val="100000"/>
              </a:lnSpc>
              <a:spcBef>
                <a:spcPts val="400"/>
              </a:spcBef>
              <a:spcAft>
                <a:spcPts val="0"/>
              </a:spcAft>
              <a:buClr>
                <a:schemeClr val="dk1"/>
              </a:buClr>
              <a:buSzPts val="2000"/>
              <a:buFont typeface="Arial"/>
              <a:buChar char="»"/>
              <a:defRPr sz="2000"/>
            </a:lvl7pPr>
            <a:lvl8pPr marL="3657600" lvl="7" indent="-355600" algn="l">
              <a:lnSpc>
                <a:spcPct val="100000"/>
              </a:lnSpc>
              <a:spcBef>
                <a:spcPts val="400"/>
              </a:spcBef>
              <a:spcAft>
                <a:spcPts val="0"/>
              </a:spcAft>
              <a:buClr>
                <a:schemeClr val="dk1"/>
              </a:buClr>
              <a:buSzPts val="2000"/>
              <a:buFont typeface="Arial"/>
              <a:buChar char="»"/>
              <a:defRPr sz="2000"/>
            </a:lvl8pPr>
            <a:lvl9pPr marL="4114800" lvl="8" indent="-355600" algn="l">
              <a:lnSpc>
                <a:spcPct val="100000"/>
              </a:lnSpc>
              <a:spcBef>
                <a:spcPts val="400"/>
              </a:spcBef>
              <a:spcAft>
                <a:spcPts val="0"/>
              </a:spcAft>
              <a:buClr>
                <a:schemeClr val="dk1"/>
              </a:buClr>
              <a:buSzPts val="2000"/>
              <a:buFont typeface="Arial"/>
              <a:buChar char="»"/>
              <a:defRPr sz="2000"/>
            </a:lvl9pPr>
          </a:lstStyle>
          <a:p>
            <a:endParaRPr/>
          </a:p>
        </p:txBody>
      </p:sp>
      <p:sp>
        <p:nvSpPr>
          <p:cNvPr id="49" name="Google Shape;49;p7"/>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Clr>
                <a:schemeClr val="dk1"/>
              </a:buClr>
              <a:buSzPts val="1400"/>
              <a:buFont typeface="Arial"/>
              <a:buNone/>
              <a:defRPr sz="1400"/>
            </a:lvl1pPr>
            <a:lvl2pPr marL="914400" lvl="1" indent="-228600" algn="l">
              <a:lnSpc>
                <a:spcPct val="100000"/>
              </a:lnSpc>
              <a:spcBef>
                <a:spcPts val="240"/>
              </a:spcBef>
              <a:spcAft>
                <a:spcPts val="0"/>
              </a:spcAft>
              <a:buClr>
                <a:schemeClr val="dk1"/>
              </a:buClr>
              <a:buSzPts val="1200"/>
              <a:buFont typeface="Arial"/>
              <a:buNone/>
              <a:defRPr sz="1200"/>
            </a:lvl2pPr>
            <a:lvl3pPr marL="1371600" lvl="2" indent="-228600" algn="l">
              <a:lnSpc>
                <a:spcPct val="100000"/>
              </a:lnSpc>
              <a:spcBef>
                <a:spcPts val="200"/>
              </a:spcBef>
              <a:spcAft>
                <a:spcPts val="0"/>
              </a:spcAft>
              <a:buClr>
                <a:schemeClr val="dk1"/>
              </a:buClr>
              <a:buSzPts val="1000"/>
              <a:buFont typeface="Arial"/>
              <a:buNone/>
              <a:defRPr sz="1000"/>
            </a:lvl3pPr>
            <a:lvl4pPr marL="1828800" lvl="3" indent="-228600" algn="l">
              <a:lnSpc>
                <a:spcPct val="100000"/>
              </a:lnSpc>
              <a:spcBef>
                <a:spcPts val="180"/>
              </a:spcBef>
              <a:spcAft>
                <a:spcPts val="0"/>
              </a:spcAft>
              <a:buClr>
                <a:schemeClr val="dk1"/>
              </a:buClr>
              <a:buSzPts val="900"/>
              <a:buFont typeface="Arial"/>
              <a:buNone/>
              <a:defRPr sz="900"/>
            </a:lvl4pPr>
            <a:lvl5pPr marL="2286000" lvl="4" indent="-228600" algn="l">
              <a:lnSpc>
                <a:spcPct val="100000"/>
              </a:lnSpc>
              <a:spcBef>
                <a:spcPts val="180"/>
              </a:spcBef>
              <a:spcAft>
                <a:spcPts val="0"/>
              </a:spcAft>
              <a:buClr>
                <a:schemeClr val="dk1"/>
              </a:buClr>
              <a:buSzPts val="900"/>
              <a:buFont typeface="Arial"/>
              <a:buNone/>
              <a:defRPr sz="900"/>
            </a:lvl5pPr>
            <a:lvl6pPr marL="2743200" lvl="5" indent="-228600" algn="l">
              <a:lnSpc>
                <a:spcPct val="100000"/>
              </a:lnSpc>
              <a:spcBef>
                <a:spcPts val="180"/>
              </a:spcBef>
              <a:spcAft>
                <a:spcPts val="0"/>
              </a:spcAft>
              <a:buClr>
                <a:schemeClr val="dk1"/>
              </a:buClr>
              <a:buSzPts val="900"/>
              <a:buFont typeface="Arial"/>
              <a:buNone/>
              <a:defRPr sz="900"/>
            </a:lvl6pPr>
            <a:lvl7pPr marL="3200400" lvl="6" indent="-228600" algn="l">
              <a:lnSpc>
                <a:spcPct val="100000"/>
              </a:lnSpc>
              <a:spcBef>
                <a:spcPts val="180"/>
              </a:spcBef>
              <a:spcAft>
                <a:spcPts val="0"/>
              </a:spcAft>
              <a:buClr>
                <a:schemeClr val="dk1"/>
              </a:buClr>
              <a:buSzPts val="900"/>
              <a:buFont typeface="Arial"/>
              <a:buNone/>
              <a:defRPr sz="900"/>
            </a:lvl7pPr>
            <a:lvl8pPr marL="3657600" lvl="7" indent="-228600" algn="l">
              <a:lnSpc>
                <a:spcPct val="100000"/>
              </a:lnSpc>
              <a:spcBef>
                <a:spcPts val="180"/>
              </a:spcBef>
              <a:spcAft>
                <a:spcPts val="0"/>
              </a:spcAft>
              <a:buClr>
                <a:schemeClr val="dk1"/>
              </a:buClr>
              <a:buSzPts val="900"/>
              <a:buFont typeface="Arial"/>
              <a:buNone/>
              <a:defRPr sz="900"/>
            </a:lvl8pPr>
            <a:lvl9pPr marL="4114800" lvl="8" indent="-228600" algn="l">
              <a:lnSpc>
                <a:spcPct val="100000"/>
              </a:lnSpc>
              <a:spcBef>
                <a:spcPts val="180"/>
              </a:spcBef>
              <a:spcAft>
                <a:spcPts val="0"/>
              </a:spcAft>
              <a:buClr>
                <a:schemeClr val="dk1"/>
              </a:buClr>
              <a:buSzPts val="900"/>
              <a:buFont typeface="Arial"/>
              <a:buNone/>
              <a:defRPr sz="900"/>
            </a:lvl9pPr>
          </a:lstStyle>
          <a:p>
            <a:endParaRPr/>
          </a:p>
        </p:txBody>
      </p:sp>
      <p:sp>
        <p:nvSpPr>
          <p:cNvPr id="50" name="Google Shape;50;p7"/>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7"/>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7"/>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8"/>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8"/>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8"/>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7"/>
        <p:cNvGrpSpPr/>
        <p:nvPr/>
      </p:nvGrpSpPr>
      <p:grpSpPr>
        <a:xfrm>
          <a:off x="0" y="0"/>
          <a:ext cx="0" cy="0"/>
          <a:chOff x="0" y="0"/>
          <a:chExt cx="0" cy="0"/>
        </a:xfrm>
      </p:grpSpPr>
      <p:sp>
        <p:nvSpPr>
          <p:cNvPr id="58" name="Google Shape;58;p9"/>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9" name="Google Shape;59;p9"/>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9"/>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9"/>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2"/>
        <p:cNvGrpSpPr/>
        <p:nvPr/>
      </p:nvGrpSpPr>
      <p:grpSpPr>
        <a:xfrm>
          <a:off x="0" y="0"/>
          <a:ext cx="0" cy="0"/>
          <a:chOff x="0" y="0"/>
          <a:chExt cx="0" cy="0"/>
        </a:xfrm>
      </p:grpSpPr>
      <p:sp>
        <p:nvSpPr>
          <p:cNvPr id="63" name="Google Shape;63;p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4" name="Google Shape;64;p10"/>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dk1"/>
              </a:buClr>
              <a:buSzPts val="2400"/>
              <a:buFont typeface="Arial"/>
              <a:buNone/>
              <a:defRPr sz="2400" b="1"/>
            </a:lvl1pPr>
            <a:lvl2pPr marL="914400" lvl="1" indent="-228600" algn="l">
              <a:lnSpc>
                <a:spcPct val="100000"/>
              </a:lnSpc>
              <a:spcBef>
                <a:spcPts val="400"/>
              </a:spcBef>
              <a:spcAft>
                <a:spcPts val="0"/>
              </a:spcAft>
              <a:buClr>
                <a:schemeClr val="dk1"/>
              </a:buClr>
              <a:buSzPts val="2000"/>
              <a:buFont typeface="Arial"/>
              <a:buNone/>
              <a:defRPr sz="2000" b="1"/>
            </a:lvl2pPr>
            <a:lvl3pPr marL="1371600" lvl="2" indent="-228600" algn="l">
              <a:lnSpc>
                <a:spcPct val="100000"/>
              </a:lnSpc>
              <a:spcBef>
                <a:spcPts val="360"/>
              </a:spcBef>
              <a:spcAft>
                <a:spcPts val="0"/>
              </a:spcAft>
              <a:buClr>
                <a:schemeClr val="dk1"/>
              </a:buClr>
              <a:buSzPts val="1800"/>
              <a:buFont typeface="Arial"/>
              <a:buNone/>
              <a:defRPr sz="1800" b="1"/>
            </a:lvl3pPr>
            <a:lvl4pPr marL="1828800" lvl="3" indent="-228600" algn="l">
              <a:lnSpc>
                <a:spcPct val="100000"/>
              </a:lnSpc>
              <a:spcBef>
                <a:spcPts val="320"/>
              </a:spcBef>
              <a:spcAft>
                <a:spcPts val="0"/>
              </a:spcAft>
              <a:buClr>
                <a:schemeClr val="dk1"/>
              </a:buClr>
              <a:buSzPts val="1600"/>
              <a:buFont typeface="Arial"/>
              <a:buNone/>
              <a:defRPr sz="1600" b="1"/>
            </a:lvl4pPr>
            <a:lvl5pPr marL="2286000" lvl="4" indent="-228600" algn="l">
              <a:lnSpc>
                <a:spcPct val="100000"/>
              </a:lnSpc>
              <a:spcBef>
                <a:spcPts val="320"/>
              </a:spcBef>
              <a:spcAft>
                <a:spcPts val="0"/>
              </a:spcAft>
              <a:buClr>
                <a:schemeClr val="dk1"/>
              </a:buClr>
              <a:buSzPts val="1600"/>
              <a:buFont typeface="Arial"/>
              <a:buNone/>
              <a:defRPr sz="1600" b="1"/>
            </a:lvl5pPr>
            <a:lvl6pPr marL="2743200" lvl="5" indent="-228600" algn="l">
              <a:lnSpc>
                <a:spcPct val="100000"/>
              </a:lnSpc>
              <a:spcBef>
                <a:spcPts val="320"/>
              </a:spcBef>
              <a:spcAft>
                <a:spcPts val="0"/>
              </a:spcAft>
              <a:buClr>
                <a:schemeClr val="dk1"/>
              </a:buClr>
              <a:buSzPts val="1600"/>
              <a:buFont typeface="Arial"/>
              <a:buNone/>
              <a:defRPr sz="1600" b="1"/>
            </a:lvl6pPr>
            <a:lvl7pPr marL="3200400" lvl="6" indent="-228600" algn="l">
              <a:lnSpc>
                <a:spcPct val="100000"/>
              </a:lnSpc>
              <a:spcBef>
                <a:spcPts val="320"/>
              </a:spcBef>
              <a:spcAft>
                <a:spcPts val="0"/>
              </a:spcAft>
              <a:buClr>
                <a:schemeClr val="dk1"/>
              </a:buClr>
              <a:buSzPts val="1600"/>
              <a:buFont typeface="Arial"/>
              <a:buNone/>
              <a:defRPr sz="1600" b="1"/>
            </a:lvl7pPr>
            <a:lvl8pPr marL="3657600" lvl="7" indent="-228600" algn="l">
              <a:lnSpc>
                <a:spcPct val="100000"/>
              </a:lnSpc>
              <a:spcBef>
                <a:spcPts val="320"/>
              </a:spcBef>
              <a:spcAft>
                <a:spcPts val="0"/>
              </a:spcAft>
              <a:buClr>
                <a:schemeClr val="dk1"/>
              </a:buClr>
              <a:buSzPts val="1600"/>
              <a:buFont typeface="Arial"/>
              <a:buNone/>
              <a:defRPr sz="1600" b="1"/>
            </a:lvl8pPr>
            <a:lvl9pPr marL="4114800" lvl="8" indent="-228600" algn="l">
              <a:lnSpc>
                <a:spcPct val="100000"/>
              </a:lnSpc>
              <a:spcBef>
                <a:spcPts val="320"/>
              </a:spcBef>
              <a:spcAft>
                <a:spcPts val="0"/>
              </a:spcAft>
              <a:buClr>
                <a:schemeClr val="dk1"/>
              </a:buClr>
              <a:buSzPts val="1600"/>
              <a:buFont typeface="Arial"/>
              <a:buNone/>
              <a:defRPr sz="1600" b="1"/>
            </a:lvl9pPr>
          </a:lstStyle>
          <a:p>
            <a:endParaRPr/>
          </a:p>
        </p:txBody>
      </p:sp>
      <p:sp>
        <p:nvSpPr>
          <p:cNvPr id="65" name="Google Shape;65;p10"/>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480"/>
              </a:spcBef>
              <a:spcAft>
                <a:spcPts val="0"/>
              </a:spcAft>
              <a:buClr>
                <a:schemeClr val="dk1"/>
              </a:buClr>
              <a:buSzPts val="2400"/>
              <a:buFont typeface="Arial"/>
              <a:buChar char="•"/>
              <a:defRPr sz="2400"/>
            </a:lvl1pPr>
            <a:lvl2pPr marL="914400" lvl="1" indent="-355600" algn="l">
              <a:lnSpc>
                <a:spcPct val="100000"/>
              </a:lnSpc>
              <a:spcBef>
                <a:spcPts val="400"/>
              </a:spcBef>
              <a:spcAft>
                <a:spcPts val="0"/>
              </a:spcAft>
              <a:buClr>
                <a:schemeClr val="dk1"/>
              </a:buClr>
              <a:buSzPts val="2000"/>
              <a:buFont typeface="Arial"/>
              <a:buChar char="–"/>
              <a:defRPr sz="2000"/>
            </a:lvl2pPr>
            <a:lvl3pPr marL="1371600" lvl="2" indent="-342900" algn="l">
              <a:lnSpc>
                <a:spcPct val="100000"/>
              </a:lnSpc>
              <a:spcBef>
                <a:spcPts val="360"/>
              </a:spcBef>
              <a:spcAft>
                <a:spcPts val="0"/>
              </a:spcAft>
              <a:buClr>
                <a:schemeClr val="dk1"/>
              </a:buClr>
              <a:buSzPts val="1800"/>
              <a:buFont typeface="Arial"/>
              <a:buChar char="•"/>
              <a:defRPr sz="1800"/>
            </a:lvl3pPr>
            <a:lvl4pPr marL="1828800" lvl="3" indent="-330200" algn="l">
              <a:lnSpc>
                <a:spcPct val="100000"/>
              </a:lnSpc>
              <a:spcBef>
                <a:spcPts val="320"/>
              </a:spcBef>
              <a:spcAft>
                <a:spcPts val="0"/>
              </a:spcAft>
              <a:buClr>
                <a:schemeClr val="dk1"/>
              </a:buClr>
              <a:buSzPts val="1600"/>
              <a:buFont typeface="Arial"/>
              <a:buChar char="–"/>
              <a:defRPr sz="1600"/>
            </a:lvl4pPr>
            <a:lvl5pPr marL="2286000" lvl="4" indent="-330200" algn="l">
              <a:lnSpc>
                <a:spcPct val="100000"/>
              </a:lnSpc>
              <a:spcBef>
                <a:spcPts val="320"/>
              </a:spcBef>
              <a:spcAft>
                <a:spcPts val="0"/>
              </a:spcAft>
              <a:buClr>
                <a:schemeClr val="dk1"/>
              </a:buClr>
              <a:buSzPts val="1600"/>
              <a:buFont typeface="Arial"/>
              <a:buChar char="»"/>
              <a:defRPr sz="1600"/>
            </a:lvl5pPr>
            <a:lvl6pPr marL="2743200" lvl="5" indent="-330200" algn="l">
              <a:lnSpc>
                <a:spcPct val="100000"/>
              </a:lnSpc>
              <a:spcBef>
                <a:spcPts val="320"/>
              </a:spcBef>
              <a:spcAft>
                <a:spcPts val="0"/>
              </a:spcAft>
              <a:buClr>
                <a:schemeClr val="dk1"/>
              </a:buClr>
              <a:buSzPts val="1600"/>
              <a:buFont typeface="Arial"/>
              <a:buChar char="»"/>
              <a:defRPr sz="1600"/>
            </a:lvl6pPr>
            <a:lvl7pPr marL="3200400" lvl="6" indent="-330200" algn="l">
              <a:lnSpc>
                <a:spcPct val="100000"/>
              </a:lnSpc>
              <a:spcBef>
                <a:spcPts val="320"/>
              </a:spcBef>
              <a:spcAft>
                <a:spcPts val="0"/>
              </a:spcAft>
              <a:buClr>
                <a:schemeClr val="dk1"/>
              </a:buClr>
              <a:buSzPts val="1600"/>
              <a:buFont typeface="Arial"/>
              <a:buChar char="»"/>
              <a:defRPr sz="1600"/>
            </a:lvl7pPr>
            <a:lvl8pPr marL="3657600" lvl="7" indent="-330200" algn="l">
              <a:lnSpc>
                <a:spcPct val="100000"/>
              </a:lnSpc>
              <a:spcBef>
                <a:spcPts val="320"/>
              </a:spcBef>
              <a:spcAft>
                <a:spcPts val="0"/>
              </a:spcAft>
              <a:buClr>
                <a:schemeClr val="dk1"/>
              </a:buClr>
              <a:buSzPts val="1600"/>
              <a:buFont typeface="Arial"/>
              <a:buChar char="»"/>
              <a:defRPr sz="1600"/>
            </a:lvl8pPr>
            <a:lvl9pPr marL="4114800" lvl="8" indent="-330200" algn="l">
              <a:lnSpc>
                <a:spcPct val="100000"/>
              </a:lnSpc>
              <a:spcBef>
                <a:spcPts val="320"/>
              </a:spcBef>
              <a:spcAft>
                <a:spcPts val="0"/>
              </a:spcAft>
              <a:buClr>
                <a:schemeClr val="dk1"/>
              </a:buClr>
              <a:buSzPts val="1600"/>
              <a:buFont typeface="Arial"/>
              <a:buChar char="»"/>
              <a:defRPr sz="1600"/>
            </a:lvl9pPr>
          </a:lstStyle>
          <a:p>
            <a:endParaRPr/>
          </a:p>
        </p:txBody>
      </p:sp>
      <p:sp>
        <p:nvSpPr>
          <p:cNvPr id="66" name="Google Shape;66;p10"/>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dk1"/>
              </a:buClr>
              <a:buSzPts val="2400"/>
              <a:buFont typeface="Arial"/>
              <a:buNone/>
              <a:defRPr sz="2400" b="1"/>
            </a:lvl1pPr>
            <a:lvl2pPr marL="914400" lvl="1" indent="-228600" algn="l">
              <a:lnSpc>
                <a:spcPct val="100000"/>
              </a:lnSpc>
              <a:spcBef>
                <a:spcPts val="400"/>
              </a:spcBef>
              <a:spcAft>
                <a:spcPts val="0"/>
              </a:spcAft>
              <a:buClr>
                <a:schemeClr val="dk1"/>
              </a:buClr>
              <a:buSzPts val="2000"/>
              <a:buFont typeface="Arial"/>
              <a:buNone/>
              <a:defRPr sz="2000" b="1"/>
            </a:lvl2pPr>
            <a:lvl3pPr marL="1371600" lvl="2" indent="-228600" algn="l">
              <a:lnSpc>
                <a:spcPct val="100000"/>
              </a:lnSpc>
              <a:spcBef>
                <a:spcPts val="360"/>
              </a:spcBef>
              <a:spcAft>
                <a:spcPts val="0"/>
              </a:spcAft>
              <a:buClr>
                <a:schemeClr val="dk1"/>
              </a:buClr>
              <a:buSzPts val="1800"/>
              <a:buFont typeface="Arial"/>
              <a:buNone/>
              <a:defRPr sz="1800" b="1"/>
            </a:lvl3pPr>
            <a:lvl4pPr marL="1828800" lvl="3" indent="-228600" algn="l">
              <a:lnSpc>
                <a:spcPct val="100000"/>
              </a:lnSpc>
              <a:spcBef>
                <a:spcPts val="320"/>
              </a:spcBef>
              <a:spcAft>
                <a:spcPts val="0"/>
              </a:spcAft>
              <a:buClr>
                <a:schemeClr val="dk1"/>
              </a:buClr>
              <a:buSzPts val="1600"/>
              <a:buFont typeface="Arial"/>
              <a:buNone/>
              <a:defRPr sz="1600" b="1"/>
            </a:lvl4pPr>
            <a:lvl5pPr marL="2286000" lvl="4" indent="-228600" algn="l">
              <a:lnSpc>
                <a:spcPct val="100000"/>
              </a:lnSpc>
              <a:spcBef>
                <a:spcPts val="320"/>
              </a:spcBef>
              <a:spcAft>
                <a:spcPts val="0"/>
              </a:spcAft>
              <a:buClr>
                <a:schemeClr val="dk1"/>
              </a:buClr>
              <a:buSzPts val="1600"/>
              <a:buFont typeface="Arial"/>
              <a:buNone/>
              <a:defRPr sz="1600" b="1"/>
            </a:lvl5pPr>
            <a:lvl6pPr marL="2743200" lvl="5" indent="-228600" algn="l">
              <a:lnSpc>
                <a:spcPct val="100000"/>
              </a:lnSpc>
              <a:spcBef>
                <a:spcPts val="320"/>
              </a:spcBef>
              <a:spcAft>
                <a:spcPts val="0"/>
              </a:spcAft>
              <a:buClr>
                <a:schemeClr val="dk1"/>
              </a:buClr>
              <a:buSzPts val="1600"/>
              <a:buFont typeface="Arial"/>
              <a:buNone/>
              <a:defRPr sz="1600" b="1"/>
            </a:lvl6pPr>
            <a:lvl7pPr marL="3200400" lvl="6" indent="-228600" algn="l">
              <a:lnSpc>
                <a:spcPct val="100000"/>
              </a:lnSpc>
              <a:spcBef>
                <a:spcPts val="320"/>
              </a:spcBef>
              <a:spcAft>
                <a:spcPts val="0"/>
              </a:spcAft>
              <a:buClr>
                <a:schemeClr val="dk1"/>
              </a:buClr>
              <a:buSzPts val="1600"/>
              <a:buFont typeface="Arial"/>
              <a:buNone/>
              <a:defRPr sz="1600" b="1"/>
            </a:lvl7pPr>
            <a:lvl8pPr marL="3657600" lvl="7" indent="-228600" algn="l">
              <a:lnSpc>
                <a:spcPct val="100000"/>
              </a:lnSpc>
              <a:spcBef>
                <a:spcPts val="320"/>
              </a:spcBef>
              <a:spcAft>
                <a:spcPts val="0"/>
              </a:spcAft>
              <a:buClr>
                <a:schemeClr val="dk1"/>
              </a:buClr>
              <a:buSzPts val="1600"/>
              <a:buFont typeface="Arial"/>
              <a:buNone/>
              <a:defRPr sz="1600" b="1"/>
            </a:lvl8pPr>
            <a:lvl9pPr marL="4114800" lvl="8" indent="-228600" algn="l">
              <a:lnSpc>
                <a:spcPct val="100000"/>
              </a:lnSpc>
              <a:spcBef>
                <a:spcPts val="320"/>
              </a:spcBef>
              <a:spcAft>
                <a:spcPts val="0"/>
              </a:spcAft>
              <a:buClr>
                <a:schemeClr val="dk1"/>
              </a:buClr>
              <a:buSzPts val="1600"/>
              <a:buFont typeface="Arial"/>
              <a:buNone/>
              <a:defRPr sz="1600" b="1"/>
            </a:lvl9pPr>
          </a:lstStyle>
          <a:p>
            <a:endParaRPr/>
          </a:p>
        </p:txBody>
      </p:sp>
      <p:sp>
        <p:nvSpPr>
          <p:cNvPr id="67" name="Google Shape;67;p10"/>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480"/>
              </a:spcBef>
              <a:spcAft>
                <a:spcPts val="0"/>
              </a:spcAft>
              <a:buClr>
                <a:schemeClr val="dk1"/>
              </a:buClr>
              <a:buSzPts val="2400"/>
              <a:buFont typeface="Arial"/>
              <a:buChar char="•"/>
              <a:defRPr sz="2400"/>
            </a:lvl1pPr>
            <a:lvl2pPr marL="914400" lvl="1" indent="-355600" algn="l">
              <a:lnSpc>
                <a:spcPct val="100000"/>
              </a:lnSpc>
              <a:spcBef>
                <a:spcPts val="400"/>
              </a:spcBef>
              <a:spcAft>
                <a:spcPts val="0"/>
              </a:spcAft>
              <a:buClr>
                <a:schemeClr val="dk1"/>
              </a:buClr>
              <a:buSzPts val="2000"/>
              <a:buFont typeface="Arial"/>
              <a:buChar char="–"/>
              <a:defRPr sz="2000"/>
            </a:lvl2pPr>
            <a:lvl3pPr marL="1371600" lvl="2" indent="-342900" algn="l">
              <a:lnSpc>
                <a:spcPct val="100000"/>
              </a:lnSpc>
              <a:spcBef>
                <a:spcPts val="360"/>
              </a:spcBef>
              <a:spcAft>
                <a:spcPts val="0"/>
              </a:spcAft>
              <a:buClr>
                <a:schemeClr val="dk1"/>
              </a:buClr>
              <a:buSzPts val="1800"/>
              <a:buFont typeface="Arial"/>
              <a:buChar char="•"/>
              <a:defRPr sz="1800"/>
            </a:lvl3pPr>
            <a:lvl4pPr marL="1828800" lvl="3" indent="-330200" algn="l">
              <a:lnSpc>
                <a:spcPct val="100000"/>
              </a:lnSpc>
              <a:spcBef>
                <a:spcPts val="320"/>
              </a:spcBef>
              <a:spcAft>
                <a:spcPts val="0"/>
              </a:spcAft>
              <a:buClr>
                <a:schemeClr val="dk1"/>
              </a:buClr>
              <a:buSzPts val="1600"/>
              <a:buFont typeface="Arial"/>
              <a:buChar char="–"/>
              <a:defRPr sz="1600"/>
            </a:lvl4pPr>
            <a:lvl5pPr marL="2286000" lvl="4" indent="-330200" algn="l">
              <a:lnSpc>
                <a:spcPct val="100000"/>
              </a:lnSpc>
              <a:spcBef>
                <a:spcPts val="320"/>
              </a:spcBef>
              <a:spcAft>
                <a:spcPts val="0"/>
              </a:spcAft>
              <a:buClr>
                <a:schemeClr val="dk1"/>
              </a:buClr>
              <a:buSzPts val="1600"/>
              <a:buFont typeface="Arial"/>
              <a:buChar char="»"/>
              <a:defRPr sz="1600"/>
            </a:lvl5pPr>
            <a:lvl6pPr marL="2743200" lvl="5" indent="-330200" algn="l">
              <a:lnSpc>
                <a:spcPct val="100000"/>
              </a:lnSpc>
              <a:spcBef>
                <a:spcPts val="320"/>
              </a:spcBef>
              <a:spcAft>
                <a:spcPts val="0"/>
              </a:spcAft>
              <a:buClr>
                <a:schemeClr val="dk1"/>
              </a:buClr>
              <a:buSzPts val="1600"/>
              <a:buFont typeface="Arial"/>
              <a:buChar char="»"/>
              <a:defRPr sz="1600"/>
            </a:lvl6pPr>
            <a:lvl7pPr marL="3200400" lvl="6" indent="-330200" algn="l">
              <a:lnSpc>
                <a:spcPct val="100000"/>
              </a:lnSpc>
              <a:spcBef>
                <a:spcPts val="320"/>
              </a:spcBef>
              <a:spcAft>
                <a:spcPts val="0"/>
              </a:spcAft>
              <a:buClr>
                <a:schemeClr val="dk1"/>
              </a:buClr>
              <a:buSzPts val="1600"/>
              <a:buFont typeface="Arial"/>
              <a:buChar char="»"/>
              <a:defRPr sz="1600"/>
            </a:lvl7pPr>
            <a:lvl8pPr marL="3657600" lvl="7" indent="-330200" algn="l">
              <a:lnSpc>
                <a:spcPct val="100000"/>
              </a:lnSpc>
              <a:spcBef>
                <a:spcPts val="320"/>
              </a:spcBef>
              <a:spcAft>
                <a:spcPts val="0"/>
              </a:spcAft>
              <a:buClr>
                <a:schemeClr val="dk1"/>
              </a:buClr>
              <a:buSzPts val="1600"/>
              <a:buFont typeface="Arial"/>
              <a:buChar char="»"/>
              <a:defRPr sz="1600"/>
            </a:lvl8pPr>
            <a:lvl9pPr marL="4114800" lvl="8" indent="-330200" algn="l">
              <a:lnSpc>
                <a:spcPct val="100000"/>
              </a:lnSpc>
              <a:spcBef>
                <a:spcPts val="320"/>
              </a:spcBef>
              <a:spcAft>
                <a:spcPts val="0"/>
              </a:spcAft>
              <a:buClr>
                <a:schemeClr val="dk1"/>
              </a:buClr>
              <a:buSzPts val="1600"/>
              <a:buFont typeface="Arial"/>
              <a:buChar char="»"/>
              <a:defRPr sz="1600"/>
            </a:lvl9pPr>
          </a:lstStyle>
          <a:p>
            <a:endParaRPr/>
          </a:p>
        </p:txBody>
      </p:sp>
      <p:sp>
        <p:nvSpPr>
          <p:cNvPr id="68" name="Google Shape;68;p10"/>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10"/>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0"/>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1"/>
        <p:cNvGrpSpPr/>
        <p:nvPr/>
      </p:nvGrpSpPr>
      <p:grpSpPr>
        <a:xfrm>
          <a:off x="0" y="0"/>
          <a:ext cx="0" cy="0"/>
          <a:chOff x="0" y="0"/>
          <a:chExt cx="0" cy="0"/>
        </a:xfrm>
      </p:grpSpPr>
      <p:sp>
        <p:nvSpPr>
          <p:cNvPr id="72" name="Google Shape;72;p11"/>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73" name="Google Shape;73;p11"/>
          <p:cNvSpPr txBox="1">
            <a:spLocks noGrp="1"/>
          </p:cNvSpPr>
          <p:nvPr>
            <p:ph type="body" idx="1"/>
          </p:nvPr>
        </p:nvSpPr>
        <p:spPr>
          <a:xfrm>
            <a:off x="685800" y="1981200"/>
            <a:ext cx="3810000" cy="411480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1"/>
              </a:buClr>
              <a:buSzPts val="2800"/>
              <a:buFont typeface="Arial"/>
              <a:buChar char="•"/>
              <a:defRPr sz="2800"/>
            </a:lvl1pPr>
            <a:lvl2pPr marL="914400" lvl="1" indent="-381000" algn="l">
              <a:lnSpc>
                <a:spcPct val="100000"/>
              </a:lnSpc>
              <a:spcBef>
                <a:spcPts val="480"/>
              </a:spcBef>
              <a:spcAft>
                <a:spcPts val="0"/>
              </a:spcAft>
              <a:buClr>
                <a:schemeClr val="dk1"/>
              </a:buClr>
              <a:buSzPts val="2400"/>
              <a:buFont typeface="Arial"/>
              <a:buChar char="–"/>
              <a:defRPr sz="2400"/>
            </a:lvl2pPr>
            <a:lvl3pPr marL="1371600" lvl="2" indent="-355600" algn="l">
              <a:lnSpc>
                <a:spcPct val="100000"/>
              </a:lnSpc>
              <a:spcBef>
                <a:spcPts val="400"/>
              </a:spcBef>
              <a:spcAft>
                <a:spcPts val="0"/>
              </a:spcAft>
              <a:buClr>
                <a:schemeClr val="dk1"/>
              </a:buClr>
              <a:buSzPts val="2000"/>
              <a:buFont typeface="Arial"/>
              <a:buChar char="•"/>
              <a:defRPr sz="2000"/>
            </a:lvl3pPr>
            <a:lvl4pPr marL="1828800" lvl="3" indent="-342900" algn="l">
              <a:lnSpc>
                <a:spcPct val="100000"/>
              </a:lnSpc>
              <a:spcBef>
                <a:spcPts val="360"/>
              </a:spcBef>
              <a:spcAft>
                <a:spcPts val="0"/>
              </a:spcAft>
              <a:buClr>
                <a:schemeClr val="dk1"/>
              </a:buClr>
              <a:buSzPts val="1800"/>
              <a:buFont typeface="Arial"/>
              <a:buChar char="–"/>
              <a:defRPr sz="1800"/>
            </a:lvl4pPr>
            <a:lvl5pPr marL="2286000" lvl="4" indent="-342900" algn="l">
              <a:lnSpc>
                <a:spcPct val="100000"/>
              </a:lnSpc>
              <a:spcBef>
                <a:spcPts val="360"/>
              </a:spcBef>
              <a:spcAft>
                <a:spcPts val="0"/>
              </a:spcAft>
              <a:buClr>
                <a:schemeClr val="dk1"/>
              </a:buClr>
              <a:buSzPts val="1800"/>
              <a:buFont typeface="Arial"/>
              <a:buChar char="»"/>
              <a:defRPr sz="1800"/>
            </a:lvl5pPr>
            <a:lvl6pPr marL="2743200" lvl="5" indent="-342900" algn="l">
              <a:lnSpc>
                <a:spcPct val="100000"/>
              </a:lnSpc>
              <a:spcBef>
                <a:spcPts val="360"/>
              </a:spcBef>
              <a:spcAft>
                <a:spcPts val="0"/>
              </a:spcAft>
              <a:buClr>
                <a:schemeClr val="dk1"/>
              </a:buClr>
              <a:buSzPts val="1800"/>
              <a:buFont typeface="Arial"/>
              <a:buChar char="»"/>
              <a:defRPr sz="1800"/>
            </a:lvl6pPr>
            <a:lvl7pPr marL="3200400" lvl="6" indent="-342900" algn="l">
              <a:lnSpc>
                <a:spcPct val="100000"/>
              </a:lnSpc>
              <a:spcBef>
                <a:spcPts val="360"/>
              </a:spcBef>
              <a:spcAft>
                <a:spcPts val="0"/>
              </a:spcAft>
              <a:buClr>
                <a:schemeClr val="dk1"/>
              </a:buClr>
              <a:buSzPts val="1800"/>
              <a:buFont typeface="Arial"/>
              <a:buChar char="»"/>
              <a:defRPr sz="1800"/>
            </a:lvl7pPr>
            <a:lvl8pPr marL="3657600" lvl="7" indent="-342900" algn="l">
              <a:lnSpc>
                <a:spcPct val="100000"/>
              </a:lnSpc>
              <a:spcBef>
                <a:spcPts val="360"/>
              </a:spcBef>
              <a:spcAft>
                <a:spcPts val="0"/>
              </a:spcAft>
              <a:buClr>
                <a:schemeClr val="dk1"/>
              </a:buClr>
              <a:buSzPts val="1800"/>
              <a:buFont typeface="Arial"/>
              <a:buChar char="»"/>
              <a:defRPr sz="1800"/>
            </a:lvl8pPr>
            <a:lvl9pPr marL="4114800" lvl="8" indent="-342900" algn="l">
              <a:lnSpc>
                <a:spcPct val="100000"/>
              </a:lnSpc>
              <a:spcBef>
                <a:spcPts val="360"/>
              </a:spcBef>
              <a:spcAft>
                <a:spcPts val="0"/>
              </a:spcAft>
              <a:buClr>
                <a:schemeClr val="dk1"/>
              </a:buClr>
              <a:buSzPts val="1800"/>
              <a:buFont typeface="Arial"/>
              <a:buChar char="»"/>
              <a:defRPr sz="1800"/>
            </a:lvl9pPr>
          </a:lstStyle>
          <a:p>
            <a:endParaRPr/>
          </a:p>
        </p:txBody>
      </p:sp>
      <p:sp>
        <p:nvSpPr>
          <p:cNvPr id="74" name="Google Shape;74;p11"/>
          <p:cNvSpPr txBox="1">
            <a:spLocks noGrp="1"/>
          </p:cNvSpPr>
          <p:nvPr>
            <p:ph type="body" idx="2"/>
          </p:nvPr>
        </p:nvSpPr>
        <p:spPr>
          <a:xfrm>
            <a:off x="4648200" y="1981200"/>
            <a:ext cx="3810000" cy="411480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1"/>
              </a:buClr>
              <a:buSzPts val="2800"/>
              <a:buFont typeface="Arial"/>
              <a:buChar char="•"/>
              <a:defRPr sz="2800"/>
            </a:lvl1pPr>
            <a:lvl2pPr marL="914400" lvl="1" indent="-381000" algn="l">
              <a:lnSpc>
                <a:spcPct val="100000"/>
              </a:lnSpc>
              <a:spcBef>
                <a:spcPts val="480"/>
              </a:spcBef>
              <a:spcAft>
                <a:spcPts val="0"/>
              </a:spcAft>
              <a:buClr>
                <a:schemeClr val="dk1"/>
              </a:buClr>
              <a:buSzPts val="2400"/>
              <a:buFont typeface="Arial"/>
              <a:buChar char="–"/>
              <a:defRPr sz="2400"/>
            </a:lvl2pPr>
            <a:lvl3pPr marL="1371600" lvl="2" indent="-355600" algn="l">
              <a:lnSpc>
                <a:spcPct val="100000"/>
              </a:lnSpc>
              <a:spcBef>
                <a:spcPts val="400"/>
              </a:spcBef>
              <a:spcAft>
                <a:spcPts val="0"/>
              </a:spcAft>
              <a:buClr>
                <a:schemeClr val="dk1"/>
              </a:buClr>
              <a:buSzPts val="2000"/>
              <a:buFont typeface="Arial"/>
              <a:buChar char="•"/>
              <a:defRPr sz="2000"/>
            </a:lvl3pPr>
            <a:lvl4pPr marL="1828800" lvl="3" indent="-342900" algn="l">
              <a:lnSpc>
                <a:spcPct val="100000"/>
              </a:lnSpc>
              <a:spcBef>
                <a:spcPts val="360"/>
              </a:spcBef>
              <a:spcAft>
                <a:spcPts val="0"/>
              </a:spcAft>
              <a:buClr>
                <a:schemeClr val="dk1"/>
              </a:buClr>
              <a:buSzPts val="1800"/>
              <a:buFont typeface="Arial"/>
              <a:buChar char="–"/>
              <a:defRPr sz="1800"/>
            </a:lvl4pPr>
            <a:lvl5pPr marL="2286000" lvl="4" indent="-342900" algn="l">
              <a:lnSpc>
                <a:spcPct val="100000"/>
              </a:lnSpc>
              <a:spcBef>
                <a:spcPts val="360"/>
              </a:spcBef>
              <a:spcAft>
                <a:spcPts val="0"/>
              </a:spcAft>
              <a:buClr>
                <a:schemeClr val="dk1"/>
              </a:buClr>
              <a:buSzPts val="1800"/>
              <a:buFont typeface="Arial"/>
              <a:buChar char="»"/>
              <a:defRPr sz="1800"/>
            </a:lvl5pPr>
            <a:lvl6pPr marL="2743200" lvl="5" indent="-342900" algn="l">
              <a:lnSpc>
                <a:spcPct val="100000"/>
              </a:lnSpc>
              <a:spcBef>
                <a:spcPts val="360"/>
              </a:spcBef>
              <a:spcAft>
                <a:spcPts val="0"/>
              </a:spcAft>
              <a:buClr>
                <a:schemeClr val="dk1"/>
              </a:buClr>
              <a:buSzPts val="1800"/>
              <a:buFont typeface="Arial"/>
              <a:buChar char="»"/>
              <a:defRPr sz="1800"/>
            </a:lvl6pPr>
            <a:lvl7pPr marL="3200400" lvl="6" indent="-342900" algn="l">
              <a:lnSpc>
                <a:spcPct val="100000"/>
              </a:lnSpc>
              <a:spcBef>
                <a:spcPts val="360"/>
              </a:spcBef>
              <a:spcAft>
                <a:spcPts val="0"/>
              </a:spcAft>
              <a:buClr>
                <a:schemeClr val="dk1"/>
              </a:buClr>
              <a:buSzPts val="1800"/>
              <a:buFont typeface="Arial"/>
              <a:buChar char="»"/>
              <a:defRPr sz="1800"/>
            </a:lvl7pPr>
            <a:lvl8pPr marL="3657600" lvl="7" indent="-342900" algn="l">
              <a:lnSpc>
                <a:spcPct val="100000"/>
              </a:lnSpc>
              <a:spcBef>
                <a:spcPts val="360"/>
              </a:spcBef>
              <a:spcAft>
                <a:spcPts val="0"/>
              </a:spcAft>
              <a:buClr>
                <a:schemeClr val="dk1"/>
              </a:buClr>
              <a:buSzPts val="1800"/>
              <a:buFont typeface="Arial"/>
              <a:buChar char="»"/>
              <a:defRPr sz="1800"/>
            </a:lvl8pPr>
            <a:lvl9pPr marL="4114800" lvl="8" indent="-342900" algn="l">
              <a:lnSpc>
                <a:spcPct val="100000"/>
              </a:lnSpc>
              <a:spcBef>
                <a:spcPts val="360"/>
              </a:spcBef>
              <a:spcAft>
                <a:spcPts val="0"/>
              </a:spcAft>
              <a:buClr>
                <a:schemeClr val="dk1"/>
              </a:buClr>
              <a:buSzPts val="1800"/>
              <a:buFont typeface="Arial"/>
              <a:buChar char="»"/>
              <a:defRPr sz="1800"/>
            </a:lvl9pPr>
          </a:lstStyle>
          <a:p>
            <a:endParaRPr/>
          </a:p>
        </p:txBody>
      </p:sp>
      <p:sp>
        <p:nvSpPr>
          <p:cNvPr id="75" name="Google Shape;75;p11"/>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sz="4000" b="1"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80" name="Google Shape;80;p12"/>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00"/>
              </a:spcBef>
              <a:spcAft>
                <a:spcPts val="0"/>
              </a:spcAft>
              <a:buClr>
                <a:schemeClr val="dk1"/>
              </a:buClr>
              <a:buSzPts val="2000"/>
              <a:buFont typeface="Arial"/>
              <a:buNone/>
              <a:defRPr sz="2000"/>
            </a:lvl1pPr>
            <a:lvl2pPr marL="914400" lvl="1" indent="-228600" algn="l">
              <a:lnSpc>
                <a:spcPct val="100000"/>
              </a:lnSpc>
              <a:spcBef>
                <a:spcPts val="360"/>
              </a:spcBef>
              <a:spcAft>
                <a:spcPts val="0"/>
              </a:spcAft>
              <a:buClr>
                <a:schemeClr val="dk1"/>
              </a:buClr>
              <a:buSzPts val="1800"/>
              <a:buFont typeface="Arial"/>
              <a:buNone/>
              <a:defRPr sz="1800"/>
            </a:lvl2pPr>
            <a:lvl3pPr marL="1371600" lvl="2" indent="-228600" algn="l">
              <a:lnSpc>
                <a:spcPct val="100000"/>
              </a:lnSpc>
              <a:spcBef>
                <a:spcPts val="320"/>
              </a:spcBef>
              <a:spcAft>
                <a:spcPts val="0"/>
              </a:spcAft>
              <a:buClr>
                <a:schemeClr val="dk1"/>
              </a:buClr>
              <a:buSzPts val="1600"/>
              <a:buFont typeface="Arial"/>
              <a:buNone/>
              <a:defRPr sz="1600"/>
            </a:lvl3pPr>
            <a:lvl4pPr marL="1828800" lvl="3" indent="-228600" algn="l">
              <a:lnSpc>
                <a:spcPct val="100000"/>
              </a:lnSpc>
              <a:spcBef>
                <a:spcPts val="280"/>
              </a:spcBef>
              <a:spcAft>
                <a:spcPts val="0"/>
              </a:spcAft>
              <a:buClr>
                <a:schemeClr val="dk1"/>
              </a:buClr>
              <a:buSzPts val="1400"/>
              <a:buFont typeface="Arial"/>
              <a:buNone/>
              <a:defRPr sz="1400"/>
            </a:lvl4pPr>
            <a:lvl5pPr marL="2286000" lvl="4" indent="-228600" algn="l">
              <a:lnSpc>
                <a:spcPct val="100000"/>
              </a:lnSpc>
              <a:spcBef>
                <a:spcPts val="280"/>
              </a:spcBef>
              <a:spcAft>
                <a:spcPts val="0"/>
              </a:spcAft>
              <a:buClr>
                <a:schemeClr val="dk1"/>
              </a:buClr>
              <a:buSzPts val="1400"/>
              <a:buFont typeface="Arial"/>
              <a:buNone/>
              <a:defRPr sz="1400"/>
            </a:lvl5pPr>
            <a:lvl6pPr marL="2743200" lvl="5" indent="-228600" algn="l">
              <a:lnSpc>
                <a:spcPct val="100000"/>
              </a:lnSpc>
              <a:spcBef>
                <a:spcPts val="280"/>
              </a:spcBef>
              <a:spcAft>
                <a:spcPts val="0"/>
              </a:spcAft>
              <a:buClr>
                <a:schemeClr val="dk1"/>
              </a:buClr>
              <a:buSzPts val="1400"/>
              <a:buFont typeface="Arial"/>
              <a:buNone/>
              <a:defRPr sz="1400"/>
            </a:lvl6pPr>
            <a:lvl7pPr marL="3200400" lvl="6" indent="-228600" algn="l">
              <a:lnSpc>
                <a:spcPct val="100000"/>
              </a:lnSpc>
              <a:spcBef>
                <a:spcPts val="280"/>
              </a:spcBef>
              <a:spcAft>
                <a:spcPts val="0"/>
              </a:spcAft>
              <a:buClr>
                <a:schemeClr val="dk1"/>
              </a:buClr>
              <a:buSzPts val="1400"/>
              <a:buFont typeface="Arial"/>
              <a:buNone/>
              <a:defRPr sz="1400"/>
            </a:lvl7pPr>
            <a:lvl8pPr marL="3657600" lvl="7" indent="-228600" algn="l">
              <a:lnSpc>
                <a:spcPct val="100000"/>
              </a:lnSpc>
              <a:spcBef>
                <a:spcPts val="280"/>
              </a:spcBef>
              <a:spcAft>
                <a:spcPts val="0"/>
              </a:spcAft>
              <a:buClr>
                <a:schemeClr val="dk1"/>
              </a:buClr>
              <a:buSzPts val="1400"/>
              <a:buFont typeface="Arial"/>
              <a:buNone/>
              <a:defRPr sz="1400"/>
            </a:lvl8pPr>
            <a:lvl9pPr marL="4114800" lvl="8" indent="-228600" algn="l">
              <a:lnSpc>
                <a:spcPct val="100000"/>
              </a:lnSpc>
              <a:spcBef>
                <a:spcPts val="280"/>
              </a:spcBef>
              <a:spcAft>
                <a:spcPts val="0"/>
              </a:spcAft>
              <a:buClr>
                <a:schemeClr val="dk1"/>
              </a:buClr>
              <a:buSzPts val="1400"/>
              <a:buFont typeface="Arial"/>
              <a:buNone/>
              <a:defRPr sz="1400"/>
            </a:lvl9pPr>
          </a:lstStyle>
          <a:p>
            <a:endParaRPr/>
          </a:p>
        </p:txBody>
      </p:sp>
      <p:sp>
        <p:nvSpPr>
          <p:cNvPr id="81" name="Google Shape;81;p12"/>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685800" y="1981200"/>
            <a:ext cx="7772400" cy="41148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solidFill>
                <a:srgbClr val="000000"/>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bryanholmesauthor.wordpress.com/resources-services/"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youtube.com/watch?v=Ocl9WS_qav8"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acs.psu.edu/drussell/Demos/waves/wavemotion.html"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68517-1F7A-CF74-F02E-015A9C557D8F}"/>
              </a:ext>
            </a:extLst>
          </p:cNvPr>
          <p:cNvSpPr>
            <a:spLocks noGrp="1"/>
          </p:cNvSpPr>
          <p:nvPr>
            <p:ph type="title"/>
          </p:nvPr>
        </p:nvSpPr>
        <p:spPr>
          <a:xfrm>
            <a:off x="685800" y="123463"/>
            <a:ext cx="7772400" cy="1143000"/>
          </a:xfrm>
        </p:spPr>
        <p:txBody>
          <a:bodyPr/>
          <a:lstStyle/>
          <a:p>
            <a:r>
              <a:rPr lang="en-US" dirty="0"/>
              <a:t>Example of a Lecture-Based Lesson</a:t>
            </a:r>
          </a:p>
        </p:txBody>
      </p:sp>
      <p:sp>
        <p:nvSpPr>
          <p:cNvPr id="3" name="Text Placeholder 2">
            <a:extLst>
              <a:ext uri="{FF2B5EF4-FFF2-40B4-BE49-F238E27FC236}">
                <a16:creationId xmlns:a16="http://schemas.microsoft.com/office/drawing/2014/main" id="{A39A62E5-D280-5119-296B-7D2CEDC63265}"/>
              </a:ext>
            </a:extLst>
          </p:cNvPr>
          <p:cNvSpPr>
            <a:spLocks noGrp="1"/>
          </p:cNvSpPr>
          <p:nvPr>
            <p:ph type="body" idx="1"/>
          </p:nvPr>
        </p:nvSpPr>
        <p:spPr>
          <a:xfrm>
            <a:off x="685800" y="1266463"/>
            <a:ext cx="8110959" cy="5591537"/>
          </a:xfrm>
        </p:spPr>
        <p:txBody>
          <a:bodyPr/>
          <a:lstStyle/>
          <a:p>
            <a:r>
              <a:rPr lang="en-US" sz="2400" dirty="0"/>
              <a:t>The following presentation was a lecture to introduce the science concepts of oscillatory and wave motion. This lecture was the first one given in the school year in 8</a:t>
            </a:r>
            <a:r>
              <a:rPr lang="en-US" sz="2400" baseline="30000" dirty="0"/>
              <a:t>th</a:t>
            </a:r>
            <a:r>
              <a:rPr lang="en-US" sz="2400" dirty="0"/>
              <a:t> grade science, though it is suitable for a basic physics class in high school.</a:t>
            </a:r>
          </a:p>
          <a:p>
            <a:pPr lvl="1"/>
            <a:r>
              <a:rPr lang="en-US" sz="2000" dirty="0"/>
              <a:t>Note how the lecture has exercises where student crews had activities to do. These activities encouraged good crew teamwork.</a:t>
            </a:r>
          </a:p>
          <a:p>
            <a:r>
              <a:rPr lang="en-US" sz="2400" dirty="0"/>
              <a:t>The assignment for students was to take notes and submit their notes for grading after the lesson—this lesson was an introduction to the skill of note taking.</a:t>
            </a:r>
          </a:p>
          <a:p>
            <a:pPr lvl="1"/>
            <a:r>
              <a:rPr lang="en-US" sz="2000" dirty="0"/>
              <a:t>I coached students on how to take notes during this lecture.</a:t>
            </a:r>
          </a:p>
          <a:p>
            <a:pPr lvl="1"/>
            <a:r>
              <a:rPr lang="en-US" sz="2000" dirty="0"/>
              <a:t>I graded their notes using a rubric that I used all year.</a:t>
            </a:r>
          </a:p>
          <a:p>
            <a:r>
              <a:rPr lang="en-US" sz="2400" dirty="0"/>
              <a:t>Download for free at: </a:t>
            </a:r>
            <a:r>
              <a:rPr lang="en-US" sz="2000" dirty="0">
                <a:hlinkClick r:id="rId2"/>
              </a:rPr>
              <a:t>https://bryanholmesauthor.wordpress.com/resources-services/</a:t>
            </a:r>
            <a:r>
              <a:rPr lang="en-US" sz="2000" dirty="0"/>
              <a:t> </a:t>
            </a:r>
          </a:p>
          <a:p>
            <a:endParaRPr lang="en-US" sz="2400" dirty="0"/>
          </a:p>
        </p:txBody>
      </p:sp>
    </p:spTree>
    <p:extLst>
      <p:ext uri="{BB962C8B-B14F-4D97-AF65-F5344CB8AC3E}">
        <p14:creationId xmlns:p14="http://schemas.microsoft.com/office/powerpoint/2010/main" val="16903813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3"/>
          <p:cNvSpPr txBox="1">
            <a:spLocks noGrp="1"/>
          </p:cNvSpPr>
          <p:nvPr>
            <p:ph type="ctrTitle"/>
          </p:nvPr>
        </p:nvSpPr>
        <p:spPr>
          <a:xfrm>
            <a:off x="762000" y="152400"/>
            <a:ext cx="77724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400"/>
              <a:buFont typeface="Arial"/>
              <a:buNone/>
            </a:pPr>
            <a:r>
              <a:rPr lang="en-US"/>
              <a:t>Oscillatory</a:t>
            </a:r>
            <a:r>
              <a:rPr lang="en-US" sz="4400" b="0" i="0" u="none">
                <a:solidFill>
                  <a:schemeClr val="dk2"/>
                </a:solidFill>
                <a:latin typeface="Arial"/>
                <a:ea typeface="Arial"/>
                <a:cs typeface="Arial"/>
                <a:sym typeface="Arial"/>
              </a:rPr>
              <a:t> Motion </a:t>
            </a:r>
            <a:br>
              <a:rPr lang="en-US" sz="4400" b="0" i="0" u="none">
                <a:solidFill>
                  <a:schemeClr val="dk2"/>
                </a:solidFill>
                <a:latin typeface="Arial"/>
                <a:ea typeface="Arial"/>
                <a:cs typeface="Arial"/>
                <a:sym typeface="Arial"/>
              </a:rPr>
            </a:br>
            <a:r>
              <a:rPr lang="en-US" sz="4400" b="0" i="0" u="none">
                <a:solidFill>
                  <a:schemeClr val="dk2"/>
                </a:solidFill>
                <a:latin typeface="Arial"/>
                <a:ea typeface="Arial"/>
                <a:cs typeface="Arial"/>
                <a:sym typeface="Arial"/>
              </a:rPr>
              <a:t>&amp; Wave Motion</a:t>
            </a:r>
            <a:endParaRPr/>
          </a:p>
        </p:txBody>
      </p:sp>
      <p:sp>
        <p:nvSpPr>
          <p:cNvPr id="90" name="Google Shape;90;p13"/>
          <p:cNvSpPr txBox="1">
            <a:spLocks noGrp="1"/>
          </p:cNvSpPr>
          <p:nvPr>
            <p:ph type="subTitle" idx="1"/>
          </p:nvPr>
        </p:nvSpPr>
        <p:spPr>
          <a:xfrm>
            <a:off x="685800" y="4800600"/>
            <a:ext cx="7924800" cy="17526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dk1"/>
              </a:buClr>
              <a:buSzPts val="2800"/>
              <a:buFont typeface="Arial"/>
              <a:buNone/>
            </a:pPr>
            <a:r>
              <a:rPr lang="en-US" sz="2800"/>
              <a:t>8th Grade Science</a:t>
            </a:r>
            <a:r>
              <a:rPr lang="en-US" sz="2800" b="0" i="0" u="none">
                <a:solidFill>
                  <a:schemeClr val="dk1"/>
                </a:solidFill>
                <a:latin typeface="Arial"/>
                <a:ea typeface="Arial"/>
                <a:cs typeface="Arial"/>
                <a:sym typeface="Arial"/>
              </a:rPr>
              <a:t>, Mr. Holmes</a:t>
            </a:r>
            <a:endParaRPr sz="2800" b="0" i="0" u="none">
              <a:solidFill>
                <a:schemeClr val="dk1"/>
              </a:solidFill>
              <a:latin typeface="Arial"/>
              <a:ea typeface="Arial"/>
              <a:cs typeface="Arial"/>
              <a:sym typeface="Arial"/>
            </a:endParaRPr>
          </a:p>
          <a:p>
            <a:pPr marL="0" lvl="0" indent="0" algn="ctr" rtl="0">
              <a:lnSpc>
                <a:spcPct val="100000"/>
              </a:lnSpc>
              <a:spcBef>
                <a:spcPts val="560"/>
              </a:spcBef>
              <a:spcAft>
                <a:spcPts val="0"/>
              </a:spcAft>
              <a:buClr>
                <a:schemeClr val="dk1"/>
              </a:buClr>
              <a:buSzPts val="2800"/>
              <a:buFont typeface="Arial"/>
              <a:buNone/>
            </a:pPr>
            <a:r>
              <a:rPr lang="en-US" sz="2200" b="0" i="0" u="sng">
                <a:solidFill>
                  <a:schemeClr val="dk1"/>
                </a:solidFill>
                <a:latin typeface="Arial"/>
                <a:ea typeface="Arial"/>
                <a:cs typeface="Arial"/>
                <a:sym typeface="Arial"/>
              </a:rPr>
              <a:t>Liftoff</a:t>
            </a:r>
            <a:r>
              <a:rPr lang="en-US" sz="2200" b="0" i="0" u="none">
                <a:solidFill>
                  <a:schemeClr val="dk1"/>
                </a:solidFill>
                <a:latin typeface="Arial"/>
                <a:ea typeface="Arial"/>
                <a:cs typeface="Arial"/>
                <a:sym typeface="Arial"/>
              </a:rPr>
              <a:t>: Set up your notes for </a:t>
            </a:r>
            <a:r>
              <a:rPr lang="en-US" sz="2200"/>
              <a:t>Unit 1, then</a:t>
            </a:r>
            <a:r>
              <a:rPr lang="en-US" sz="2200" b="0" i="0" u="none">
                <a:solidFill>
                  <a:schemeClr val="dk1"/>
                </a:solidFill>
                <a:latin typeface="Arial"/>
                <a:ea typeface="Arial"/>
                <a:cs typeface="Arial"/>
                <a:sym typeface="Arial"/>
              </a:rPr>
              <a:t> watch the first 5 minutes of this video </a:t>
            </a:r>
            <a:r>
              <a:rPr lang="en-US" sz="2200"/>
              <a:t>and see what creates the waves in a wave pool</a:t>
            </a:r>
            <a:r>
              <a:rPr lang="en-US" sz="2200" b="0" i="0" u="none">
                <a:solidFill>
                  <a:schemeClr val="dk1"/>
                </a:solidFill>
                <a:latin typeface="Arial"/>
                <a:ea typeface="Arial"/>
                <a:cs typeface="Arial"/>
                <a:sym typeface="Arial"/>
              </a:rPr>
              <a:t>: </a:t>
            </a:r>
            <a:r>
              <a:rPr lang="en-US" sz="2200" u="sng">
                <a:solidFill>
                  <a:schemeClr val="hlink"/>
                </a:solidFill>
                <a:hlinkClick r:id="rId3"/>
              </a:rPr>
              <a:t>https://www.youtube.com/watch?v=Ocl9WS_qav8</a:t>
            </a:r>
            <a:r>
              <a:rPr lang="en-US" sz="2400" u="none">
                <a:solidFill>
                  <a:schemeClr val="dk1"/>
                </a:solidFill>
              </a:rPr>
              <a:t> </a:t>
            </a:r>
            <a:endParaRPr sz="2400"/>
          </a:p>
        </p:txBody>
      </p:sp>
      <p:pic>
        <p:nvPicPr>
          <p:cNvPr id="91" name="Google Shape;91;p13" descr="tsunami wave pool"/>
          <p:cNvPicPr preferRelativeResize="0"/>
          <p:nvPr/>
        </p:nvPicPr>
        <p:blipFill rotWithShape="1">
          <a:blip r:embed="rId4">
            <a:alphaModFix/>
          </a:blip>
          <a:srcRect/>
          <a:stretch/>
        </p:blipFill>
        <p:spPr>
          <a:xfrm>
            <a:off x="2209800" y="1600200"/>
            <a:ext cx="4648200" cy="31940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4"/>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400"/>
              <a:buFont typeface="Arial"/>
              <a:buNone/>
            </a:pPr>
            <a:r>
              <a:rPr lang="en-US"/>
              <a:t>Lesson Overview</a:t>
            </a:r>
            <a:endParaRPr/>
          </a:p>
        </p:txBody>
      </p:sp>
      <p:sp>
        <p:nvSpPr>
          <p:cNvPr id="97" name="Google Shape;97;p14"/>
          <p:cNvSpPr txBox="1">
            <a:spLocks noGrp="1"/>
          </p:cNvSpPr>
          <p:nvPr>
            <p:ph type="body" idx="1"/>
          </p:nvPr>
        </p:nvSpPr>
        <p:spPr>
          <a:xfrm>
            <a:off x="685800" y="1981200"/>
            <a:ext cx="7772400" cy="4813800"/>
          </a:xfrm>
          <a:prstGeom prst="rect">
            <a:avLst/>
          </a:prstGeom>
          <a:noFill/>
          <a:ln>
            <a:noFill/>
          </a:ln>
        </p:spPr>
        <p:txBody>
          <a:bodyPr spcFirstLastPara="1" wrap="square" lIns="91425" tIns="45700" rIns="91425" bIns="45700" anchor="t" anchorCtr="0">
            <a:noAutofit/>
          </a:bodyPr>
          <a:lstStyle/>
          <a:p>
            <a:pPr marL="457200" marR="0" lvl="0" indent="-381000" algn="l" rtl="0">
              <a:lnSpc>
                <a:spcPct val="100000"/>
              </a:lnSpc>
              <a:spcBef>
                <a:spcPts val="0"/>
              </a:spcBef>
              <a:spcAft>
                <a:spcPts val="0"/>
              </a:spcAft>
              <a:buClr>
                <a:schemeClr val="dk1"/>
              </a:buClr>
              <a:buSzPts val="2400"/>
              <a:buFont typeface="Arial"/>
              <a:buChar char="•"/>
            </a:pPr>
            <a:r>
              <a:rPr lang="en-US" sz="2400" u="sng"/>
              <a:t>Learning Target</a:t>
            </a:r>
            <a:r>
              <a:rPr lang="en-US" sz="2400"/>
              <a:t>: </a:t>
            </a:r>
            <a:r>
              <a:rPr lang="en-US" sz="2400" b="0" i="0" u="none" strike="noStrike" cap="none">
                <a:solidFill>
                  <a:schemeClr val="dk1"/>
                </a:solidFill>
                <a:latin typeface="Arial"/>
                <a:ea typeface="Arial"/>
                <a:cs typeface="Arial"/>
                <a:sym typeface="Arial"/>
              </a:rPr>
              <a:t>I can </a:t>
            </a:r>
            <a:r>
              <a:rPr lang="en-US" sz="2400"/>
              <a:t>explain oscillatory</a:t>
            </a:r>
            <a:r>
              <a:rPr lang="en-US" sz="2400" b="0" i="0" u="none" strike="noStrike" cap="none">
                <a:solidFill>
                  <a:schemeClr val="dk1"/>
                </a:solidFill>
                <a:latin typeface="Arial"/>
                <a:ea typeface="Arial"/>
                <a:cs typeface="Arial"/>
                <a:sym typeface="Arial"/>
              </a:rPr>
              <a:t> motion and re</a:t>
            </a:r>
            <a:r>
              <a:rPr lang="en-US" sz="2400"/>
              <a:t>late it to wave motion</a:t>
            </a:r>
            <a:r>
              <a:rPr lang="en-US" sz="2400" b="0" i="0" u="none" strike="noStrike" cap="none">
                <a:solidFill>
                  <a:schemeClr val="dk1"/>
                </a:solidFill>
                <a:latin typeface="Arial"/>
                <a:ea typeface="Arial"/>
                <a:cs typeface="Arial"/>
                <a:sym typeface="Arial"/>
              </a:rPr>
              <a:t>.</a:t>
            </a:r>
            <a:endParaRPr sz="2400"/>
          </a:p>
          <a:p>
            <a:pPr marL="457200" marR="0" lvl="0" indent="-381000" algn="l" rtl="0">
              <a:lnSpc>
                <a:spcPct val="100000"/>
              </a:lnSpc>
              <a:spcBef>
                <a:spcPts val="0"/>
              </a:spcBef>
              <a:spcAft>
                <a:spcPts val="0"/>
              </a:spcAft>
              <a:buClr>
                <a:schemeClr val="dk1"/>
              </a:buClr>
              <a:buSzPts val="2400"/>
              <a:buFont typeface="Arial"/>
              <a:buChar char="•"/>
            </a:pPr>
            <a:r>
              <a:rPr lang="en-US" sz="2400" u="sng"/>
              <a:t>Directions</a:t>
            </a:r>
            <a:r>
              <a:rPr lang="en-US" sz="2400"/>
              <a:t>: Today’s lesson is a short lecture to learn about a type of motion called “oscillatory motion,” then to see how that relates to wave motion. During the lesson, please take notes in your notebook. Your assignment at the end of the lesson is to take a photo of your notes and post the photo on Google Classroom. This will count as a Classwork assignment</a:t>
            </a:r>
            <a:r>
              <a:rPr lang="en-US" sz="2400" b="0" i="0" u="none" strike="noStrike" cap="none">
                <a:solidFill>
                  <a:schemeClr val="dk1"/>
                </a:solidFill>
                <a:latin typeface="Arial"/>
                <a:ea typeface="Arial"/>
                <a:cs typeface="Arial"/>
                <a:sym typeface="Arial"/>
              </a:rPr>
              <a:t>.</a:t>
            </a:r>
            <a:endParaRPr sz="2400" b="0" i="0" u="none" strike="noStrike" cap="none">
              <a:solidFill>
                <a:schemeClr val="dk1"/>
              </a:solidFill>
              <a:latin typeface="Arial"/>
              <a:ea typeface="Arial"/>
              <a:cs typeface="Arial"/>
              <a:sym typeface="Arial"/>
            </a:endParaRPr>
          </a:p>
          <a:p>
            <a:pPr marL="457200" marR="0" lvl="0" indent="-381000" algn="l" rtl="0">
              <a:lnSpc>
                <a:spcPct val="100000"/>
              </a:lnSpc>
              <a:spcBef>
                <a:spcPts val="0"/>
              </a:spcBef>
              <a:spcAft>
                <a:spcPts val="0"/>
              </a:spcAft>
              <a:buSzPts val="2400"/>
              <a:buChar char="•"/>
            </a:pPr>
            <a:r>
              <a:rPr lang="en-US" sz="2400" i="1"/>
              <a:t>NOTE: You also will get a separate homework assignment to review the Safety Contract with your parents/guardians.</a:t>
            </a:r>
            <a:endParaRPr sz="2400" b="0" i="1" u="none" strike="noStrike" cap="none">
              <a:solidFill>
                <a:schemeClr val="dk1"/>
              </a:solidFill>
              <a:latin typeface="Arial"/>
              <a:ea typeface="Arial"/>
              <a:cs typeface="Arial"/>
              <a:sym typeface="Arial"/>
            </a:endParaRPr>
          </a:p>
          <a:p>
            <a:pPr marL="514350" marR="0" lvl="0" indent="-514350" algn="l" rtl="0">
              <a:lnSpc>
                <a:spcPct val="100000"/>
              </a:lnSpc>
              <a:spcBef>
                <a:spcPts val="480"/>
              </a:spcBef>
              <a:spcAft>
                <a:spcPts val="0"/>
              </a:spcAft>
              <a:buClr>
                <a:schemeClr val="dk1"/>
              </a:buClr>
              <a:buSzPts val="2400"/>
              <a:buFont typeface="Arial"/>
              <a:buNone/>
            </a:pPr>
            <a:endParaRPr sz="24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5"/>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400"/>
              <a:buFont typeface="Arial"/>
              <a:buNone/>
            </a:pPr>
            <a:r>
              <a:rPr lang="en-US"/>
              <a:t>Definition of Oscillatory</a:t>
            </a:r>
            <a:r>
              <a:rPr lang="en-US" sz="4400" b="0" i="0" u="none">
                <a:solidFill>
                  <a:schemeClr val="dk2"/>
                </a:solidFill>
                <a:latin typeface="Arial"/>
                <a:ea typeface="Arial"/>
                <a:cs typeface="Arial"/>
                <a:sym typeface="Arial"/>
              </a:rPr>
              <a:t> Motion</a:t>
            </a:r>
            <a:endParaRPr/>
          </a:p>
        </p:txBody>
      </p:sp>
      <p:sp>
        <p:nvSpPr>
          <p:cNvPr id="104" name="Google Shape;104;p15"/>
          <p:cNvSpPr txBox="1">
            <a:spLocks noGrp="1"/>
          </p:cNvSpPr>
          <p:nvPr>
            <p:ph type="body" idx="1"/>
          </p:nvPr>
        </p:nvSpPr>
        <p:spPr>
          <a:xfrm>
            <a:off x="685800" y="1981200"/>
            <a:ext cx="8001000" cy="449580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1"/>
              </a:buClr>
              <a:buSzPts val="3200"/>
              <a:buFont typeface="Arial"/>
              <a:buChar char="•"/>
            </a:pPr>
            <a:r>
              <a:rPr lang="en-US" sz="3200" b="0" i="0" u="none">
                <a:solidFill>
                  <a:schemeClr val="dk1"/>
                </a:solidFill>
                <a:latin typeface="Arial"/>
                <a:ea typeface="Arial"/>
                <a:cs typeface="Arial"/>
                <a:sym typeface="Arial"/>
              </a:rPr>
              <a:t>Objects that go back and forth are “vibrating,” and exhibit “</a:t>
            </a:r>
            <a:r>
              <a:rPr lang="en-US"/>
              <a:t>oscillatory</a:t>
            </a:r>
            <a:r>
              <a:rPr lang="en-US" sz="3200" b="0" i="0" u="none">
                <a:solidFill>
                  <a:schemeClr val="dk1"/>
                </a:solidFill>
                <a:latin typeface="Arial"/>
                <a:ea typeface="Arial"/>
                <a:cs typeface="Arial"/>
                <a:sym typeface="Arial"/>
              </a:rPr>
              <a:t> motion.”</a:t>
            </a:r>
            <a:endParaRPr sz="3200" b="0" i="0" u="none">
              <a:solidFill>
                <a:schemeClr val="dk1"/>
              </a:solidFill>
              <a:latin typeface="Arial"/>
              <a:ea typeface="Arial"/>
              <a:cs typeface="Arial"/>
              <a:sym typeface="Arial"/>
            </a:endParaRPr>
          </a:p>
          <a:p>
            <a:pPr marL="914400" lvl="1" indent="-342900" algn="l" rtl="0">
              <a:lnSpc>
                <a:spcPct val="100000"/>
              </a:lnSpc>
              <a:spcBef>
                <a:spcPts val="0"/>
              </a:spcBef>
              <a:spcAft>
                <a:spcPts val="0"/>
              </a:spcAft>
              <a:buSzPts val="1800"/>
              <a:buChar char="–"/>
            </a:pPr>
            <a:r>
              <a:rPr lang="en-US"/>
              <a:t>“Oscillate” means to swing back and forth.</a:t>
            </a:r>
            <a:endParaRPr/>
          </a:p>
          <a:p>
            <a:pPr marL="342900" lvl="0" indent="-342900" algn="l" rtl="0">
              <a:lnSpc>
                <a:spcPct val="100000"/>
              </a:lnSpc>
              <a:spcBef>
                <a:spcPts val="640"/>
              </a:spcBef>
              <a:spcAft>
                <a:spcPts val="0"/>
              </a:spcAft>
              <a:buClr>
                <a:schemeClr val="dk1"/>
              </a:buClr>
              <a:buSzPts val="3200"/>
              <a:buFont typeface="Arial"/>
              <a:buChar char="•"/>
            </a:pPr>
            <a:r>
              <a:rPr lang="en-US"/>
              <a:t>Some types of oscillatory motion are</a:t>
            </a:r>
            <a:r>
              <a:rPr lang="en-US" sz="3200" b="0" i="0" u="none">
                <a:solidFill>
                  <a:schemeClr val="dk1"/>
                </a:solidFill>
                <a:latin typeface="Arial"/>
                <a:ea typeface="Arial"/>
                <a:cs typeface="Arial"/>
                <a:sym typeface="Arial"/>
              </a:rPr>
              <a:t>:</a:t>
            </a:r>
            <a:endParaRPr/>
          </a:p>
          <a:p>
            <a:pPr marL="742950" lvl="1" indent="-285750" algn="l" rtl="0">
              <a:lnSpc>
                <a:spcPct val="100000"/>
              </a:lnSpc>
              <a:spcBef>
                <a:spcPts val="560"/>
              </a:spcBef>
              <a:spcAft>
                <a:spcPts val="0"/>
              </a:spcAft>
              <a:buClr>
                <a:schemeClr val="dk1"/>
              </a:buClr>
              <a:buSzPts val="2800"/>
              <a:buFont typeface="Arial"/>
              <a:buChar char="–"/>
            </a:pPr>
            <a:r>
              <a:rPr lang="en-US"/>
              <a:t>Things that move back and forth</a:t>
            </a:r>
            <a:r>
              <a:rPr lang="en-US" sz="2800" b="0" i="0" u="none">
                <a:solidFill>
                  <a:schemeClr val="dk1"/>
                </a:solidFill>
                <a:latin typeface="Arial"/>
                <a:ea typeface="Arial"/>
                <a:cs typeface="Arial"/>
                <a:sym typeface="Arial"/>
              </a:rPr>
              <a:t>.</a:t>
            </a:r>
            <a:endParaRPr/>
          </a:p>
          <a:p>
            <a:pPr marL="742950" lvl="1" indent="-285750" algn="l" rtl="0">
              <a:lnSpc>
                <a:spcPct val="100000"/>
              </a:lnSpc>
              <a:spcBef>
                <a:spcPts val="560"/>
              </a:spcBef>
              <a:spcAft>
                <a:spcPts val="0"/>
              </a:spcAft>
              <a:buClr>
                <a:schemeClr val="dk1"/>
              </a:buClr>
              <a:buSzPts val="2800"/>
              <a:buFont typeface="Arial"/>
              <a:buChar char="–"/>
            </a:pPr>
            <a:r>
              <a:rPr lang="en-US"/>
              <a:t>Things that move in a circle or oval</a:t>
            </a:r>
            <a:r>
              <a:rPr lang="en-US" sz="2800" b="0" i="0" u="none">
                <a:solidFill>
                  <a:schemeClr val="dk1"/>
                </a:solidFill>
                <a:latin typeface="Arial"/>
                <a:ea typeface="Arial"/>
                <a:cs typeface="Arial"/>
                <a:sym typeface="Arial"/>
              </a:rPr>
              <a:t>.</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6"/>
          <p:cNvSpPr txBox="1">
            <a:spLocks noGrp="1"/>
          </p:cNvSpPr>
          <p:nvPr>
            <p:ph type="title"/>
          </p:nvPr>
        </p:nvSpPr>
        <p:spPr>
          <a:xfrm>
            <a:off x="609600" y="304800"/>
            <a:ext cx="77724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400"/>
              <a:buFont typeface="Arial"/>
              <a:buNone/>
            </a:pPr>
            <a:r>
              <a:rPr lang="en-US"/>
              <a:t>Class Exercise #1</a:t>
            </a:r>
            <a:endParaRPr/>
          </a:p>
        </p:txBody>
      </p:sp>
      <p:sp>
        <p:nvSpPr>
          <p:cNvPr id="111" name="Google Shape;111;p16"/>
          <p:cNvSpPr txBox="1">
            <a:spLocks noGrp="1"/>
          </p:cNvSpPr>
          <p:nvPr>
            <p:ph type="body" idx="1"/>
          </p:nvPr>
        </p:nvSpPr>
        <p:spPr>
          <a:xfrm>
            <a:off x="685800" y="1981200"/>
            <a:ext cx="7772400" cy="4114800"/>
          </a:xfrm>
          <a:prstGeom prst="rect">
            <a:avLst/>
          </a:prstGeom>
          <a:noFill/>
          <a:ln>
            <a:noFill/>
          </a:ln>
        </p:spPr>
        <p:txBody>
          <a:bodyPr spcFirstLastPara="1" wrap="square" lIns="91425" tIns="45700" rIns="91425" bIns="45700" anchor="t" anchorCtr="0">
            <a:noAutofit/>
          </a:bodyPr>
          <a:lstStyle/>
          <a:p>
            <a:pPr marL="457200" lvl="0" indent="-406400" algn="l" rtl="0">
              <a:lnSpc>
                <a:spcPct val="100000"/>
              </a:lnSpc>
              <a:spcBef>
                <a:spcPts val="0"/>
              </a:spcBef>
              <a:spcAft>
                <a:spcPts val="0"/>
              </a:spcAft>
              <a:buClr>
                <a:schemeClr val="dk1"/>
              </a:buClr>
              <a:buSzPts val="2800"/>
              <a:buFont typeface="Arial"/>
              <a:buChar char="•"/>
            </a:pPr>
            <a:r>
              <a:rPr lang="en-US" sz="2800"/>
              <a:t>With your crew, brainstorm examples of things that go back &amp; forth or around in a circle or oval.</a:t>
            </a:r>
            <a:endParaRPr sz="2800"/>
          </a:p>
          <a:p>
            <a:pPr marL="914400" lvl="1" indent="-406400" algn="l" rtl="0">
              <a:lnSpc>
                <a:spcPct val="100000"/>
              </a:lnSpc>
              <a:spcBef>
                <a:spcPts val="0"/>
              </a:spcBef>
              <a:spcAft>
                <a:spcPts val="0"/>
              </a:spcAft>
              <a:buClr>
                <a:schemeClr val="dk1"/>
              </a:buClr>
              <a:buSzPts val="2800"/>
              <a:buFont typeface="Arial"/>
              <a:buChar char="–"/>
            </a:pPr>
            <a:r>
              <a:rPr lang="en-US" sz="2400"/>
              <a:t>Make a list and be prepared to share it with the class.</a:t>
            </a:r>
            <a:endParaRPr sz="2400"/>
          </a:p>
          <a:p>
            <a:pPr marL="914400" lvl="1" indent="-406400" algn="l" rtl="0">
              <a:lnSpc>
                <a:spcPct val="100000"/>
              </a:lnSpc>
              <a:spcBef>
                <a:spcPts val="0"/>
              </a:spcBef>
              <a:spcAft>
                <a:spcPts val="0"/>
              </a:spcAft>
              <a:buClr>
                <a:schemeClr val="dk1"/>
              </a:buClr>
              <a:buSzPts val="2800"/>
              <a:buFont typeface="Arial"/>
              <a:buChar char="–"/>
            </a:pPr>
            <a:r>
              <a:rPr lang="en-US" sz="2400"/>
              <a:t>After you share it, write the list in your notes.</a:t>
            </a:r>
            <a:endParaRPr sz="2400"/>
          </a:p>
          <a:p>
            <a:pPr marL="0" lvl="0" indent="0" algn="l" rtl="0">
              <a:lnSpc>
                <a:spcPct val="100000"/>
              </a:lnSpc>
              <a:spcBef>
                <a:spcPts val="0"/>
              </a:spcBef>
              <a:spcAft>
                <a:spcPts val="0"/>
              </a:spcAft>
              <a:buNone/>
            </a:pPr>
            <a:endParaRPr sz="2400"/>
          </a:p>
          <a:p>
            <a:pPr marL="457200" lvl="0" indent="-406400" algn="l" rtl="0">
              <a:lnSpc>
                <a:spcPct val="100000"/>
              </a:lnSpc>
              <a:spcBef>
                <a:spcPts val="0"/>
              </a:spcBef>
              <a:spcAft>
                <a:spcPts val="0"/>
              </a:spcAft>
              <a:buClr>
                <a:schemeClr val="dk1"/>
              </a:buClr>
              <a:buSzPts val="2800"/>
              <a:buFont typeface="Arial"/>
              <a:buChar char="•"/>
            </a:pPr>
            <a:r>
              <a:rPr lang="en-US" sz="2800"/>
              <a:t>If you are working at home, brainstorm this list by yourself and write it in your notes.</a:t>
            </a:r>
            <a:endParaRPr sz="28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17"/>
          <p:cNvSpPr txBox="1">
            <a:spLocks noGrp="1"/>
          </p:cNvSpPr>
          <p:nvPr>
            <p:ph type="title"/>
          </p:nvPr>
        </p:nvSpPr>
        <p:spPr>
          <a:xfrm>
            <a:off x="266700" y="152400"/>
            <a:ext cx="8610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400"/>
              <a:buFont typeface="Arial"/>
              <a:buNone/>
            </a:pPr>
            <a:r>
              <a:rPr lang="en-US"/>
              <a:t>Understanding Oscillatory Motion</a:t>
            </a:r>
            <a:endParaRPr/>
          </a:p>
        </p:txBody>
      </p:sp>
      <p:sp>
        <p:nvSpPr>
          <p:cNvPr id="117" name="Google Shape;117;p17"/>
          <p:cNvSpPr txBox="1">
            <a:spLocks noGrp="1"/>
          </p:cNvSpPr>
          <p:nvPr>
            <p:ph type="body" idx="1"/>
          </p:nvPr>
        </p:nvSpPr>
        <p:spPr>
          <a:xfrm>
            <a:off x="522900" y="1179875"/>
            <a:ext cx="7772400" cy="41148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rgbClr val="FF0000"/>
              </a:buClr>
              <a:buSzPts val="2800"/>
              <a:buFont typeface="Arial"/>
              <a:buChar char="•"/>
            </a:pPr>
            <a:r>
              <a:rPr lang="en-US" sz="2800">
                <a:solidFill>
                  <a:srgbClr val="FF0000"/>
                </a:solidFill>
              </a:rPr>
              <a:t>Oscillatory motion</a:t>
            </a:r>
            <a:r>
              <a:rPr lang="en-US" sz="2800" b="0" i="0" u="none" strike="noStrike" cap="none">
                <a:solidFill>
                  <a:srgbClr val="FF0000"/>
                </a:solidFill>
                <a:latin typeface="Arial"/>
                <a:ea typeface="Arial"/>
                <a:cs typeface="Arial"/>
                <a:sym typeface="Arial"/>
              </a:rPr>
              <a:t> </a:t>
            </a:r>
            <a:r>
              <a:rPr lang="en-US" sz="2800" b="0" i="0" u="none" strike="noStrike" cap="none">
                <a:solidFill>
                  <a:schemeClr val="dk1"/>
                </a:solidFill>
                <a:latin typeface="Arial"/>
                <a:ea typeface="Arial"/>
                <a:cs typeface="Arial"/>
                <a:sym typeface="Arial"/>
              </a:rPr>
              <a:t>is where an object moves away from a starting point, then is pulled back by a </a:t>
            </a:r>
            <a:r>
              <a:rPr lang="en-US" sz="2800" b="0" i="0" u="none" strike="noStrike" cap="none">
                <a:solidFill>
                  <a:srgbClr val="FF0000"/>
                </a:solidFill>
                <a:latin typeface="Arial"/>
                <a:ea typeface="Arial"/>
                <a:cs typeface="Arial"/>
                <a:sym typeface="Arial"/>
              </a:rPr>
              <a:t>force</a:t>
            </a:r>
            <a:r>
              <a:rPr lang="en-US" sz="2800" b="0" i="0" u="none" strike="noStrike" cap="none">
                <a:solidFill>
                  <a:schemeClr val="dk1"/>
                </a:solidFill>
                <a:latin typeface="Arial"/>
                <a:ea typeface="Arial"/>
                <a:cs typeface="Arial"/>
                <a:sym typeface="Arial"/>
              </a:rPr>
              <a:t>, then repeats this motion.</a:t>
            </a:r>
            <a:endParaRPr/>
          </a:p>
          <a:p>
            <a:pPr marL="342900" marR="0" lvl="0" indent="-342900" algn="l" rtl="0">
              <a:lnSpc>
                <a:spcPct val="100000"/>
              </a:lnSpc>
              <a:spcBef>
                <a:spcPts val="560"/>
              </a:spcBef>
              <a:spcAft>
                <a:spcPts val="0"/>
              </a:spcAft>
              <a:buClr>
                <a:schemeClr val="dk1"/>
              </a:buClr>
              <a:buSzPts val="2800"/>
              <a:buFont typeface="Arial"/>
              <a:buChar char="•"/>
            </a:pPr>
            <a:r>
              <a:rPr lang="en-US" sz="2800"/>
              <a:t>If we watch the object as it moves over time, it looks like it traces a wave in space, as you can see from this ball bouncing up and down on a spring:</a:t>
            </a:r>
            <a:endParaRPr/>
          </a:p>
        </p:txBody>
      </p:sp>
      <p:pic>
        <p:nvPicPr>
          <p:cNvPr id="118" name="Google Shape;118;p17"/>
          <p:cNvPicPr preferRelativeResize="0"/>
          <p:nvPr/>
        </p:nvPicPr>
        <p:blipFill rotWithShape="1">
          <a:blip r:embed="rId3">
            <a:alphaModFix/>
          </a:blip>
          <a:srcRect/>
          <a:stretch/>
        </p:blipFill>
        <p:spPr>
          <a:xfrm>
            <a:off x="3157587" y="4191000"/>
            <a:ext cx="5821314" cy="2387600"/>
          </a:xfrm>
          <a:prstGeom prst="rect">
            <a:avLst/>
          </a:prstGeom>
          <a:noFill/>
          <a:ln>
            <a:noFill/>
          </a:ln>
        </p:spPr>
      </p:pic>
      <p:sp>
        <p:nvSpPr>
          <p:cNvPr id="119" name="Google Shape;119;p17"/>
          <p:cNvSpPr txBox="1"/>
          <p:nvPr/>
        </p:nvSpPr>
        <p:spPr>
          <a:xfrm>
            <a:off x="510975" y="4676800"/>
            <a:ext cx="2646600" cy="1416000"/>
          </a:xfrm>
          <a:prstGeom prst="rect">
            <a:avLst/>
          </a:prstGeom>
          <a:solidFill>
            <a:srgbClr val="9ED3D7"/>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a:t>What force is pulling the ball down?</a:t>
            </a:r>
            <a:endParaRPr sz="2000"/>
          </a:p>
          <a:p>
            <a:pPr marL="0" lvl="0" indent="0" algn="l" rtl="0">
              <a:spcBef>
                <a:spcPts val="0"/>
              </a:spcBef>
              <a:spcAft>
                <a:spcPts val="0"/>
              </a:spcAft>
              <a:buNone/>
            </a:pPr>
            <a:r>
              <a:rPr lang="en-US" sz="2000"/>
              <a:t>What force is pulling the ball back up?</a:t>
            </a:r>
            <a:endParaRPr sz="20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18"/>
          <p:cNvSpPr txBox="1">
            <a:spLocks noGrp="1"/>
          </p:cNvSpPr>
          <p:nvPr>
            <p:ph type="title"/>
          </p:nvPr>
        </p:nvSpPr>
        <p:spPr>
          <a:xfrm>
            <a:off x="609600" y="304800"/>
            <a:ext cx="77724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400"/>
              <a:buFont typeface="Arial"/>
              <a:buNone/>
            </a:pPr>
            <a:r>
              <a:rPr lang="en-US"/>
              <a:t>Class Exercise #2</a:t>
            </a:r>
            <a:endParaRPr/>
          </a:p>
        </p:txBody>
      </p:sp>
      <p:sp>
        <p:nvSpPr>
          <p:cNvPr id="126" name="Google Shape;126;p18"/>
          <p:cNvSpPr txBox="1">
            <a:spLocks noGrp="1"/>
          </p:cNvSpPr>
          <p:nvPr>
            <p:ph type="body" idx="1"/>
          </p:nvPr>
        </p:nvSpPr>
        <p:spPr>
          <a:xfrm>
            <a:off x="685800" y="1981200"/>
            <a:ext cx="7772400" cy="4114800"/>
          </a:xfrm>
          <a:prstGeom prst="rect">
            <a:avLst/>
          </a:prstGeom>
          <a:noFill/>
          <a:ln>
            <a:noFill/>
          </a:ln>
        </p:spPr>
        <p:txBody>
          <a:bodyPr spcFirstLastPara="1" wrap="square" lIns="91425" tIns="45700" rIns="91425" bIns="45700" anchor="t" anchorCtr="0">
            <a:noAutofit/>
          </a:bodyPr>
          <a:lstStyle/>
          <a:p>
            <a:pPr marL="457200" lvl="0" indent="-406400" algn="l" rtl="0">
              <a:lnSpc>
                <a:spcPct val="100000"/>
              </a:lnSpc>
              <a:spcBef>
                <a:spcPts val="0"/>
              </a:spcBef>
              <a:spcAft>
                <a:spcPts val="0"/>
              </a:spcAft>
              <a:buClr>
                <a:schemeClr val="dk1"/>
              </a:buClr>
              <a:buSzPts val="2800"/>
              <a:buFont typeface="Arial"/>
              <a:buChar char="•"/>
            </a:pPr>
            <a:r>
              <a:rPr lang="en-US" sz="2800"/>
              <a:t>With your crew, brainstorm things you can measure in oscillatory motion.</a:t>
            </a:r>
            <a:endParaRPr sz="2800"/>
          </a:p>
          <a:p>
            <a:pPr marL="914400" lvl="1" indent="-406400" algn="l" rtl="0">
              <a:lnSpc>
                <a:spcPct val="100000"/>
              </a:lnSpc>
              <a:spcBef>
                <a:spcPts val="0"/>
              </a:spcBef>
              <a:spcAft>
                <a:spcPts val="0"/>
              </a:spcAft>
              <a:buClr>
                <a:schemeClr val="dk1"/>
              </a:buClr>
              <a:buSzPts val="2800"/>
              <a:buFont typeface="Arial"/>
              <a:buChar char="–"/>
            </a:pPr>
            <a:r>
              <a:rPr lang="en-US" sz="2400"/>
              <a:t>Make a list and be prepared to share it with the class.</a:t>
            </a:r>
            <a:endParaRPr sz="2400"/>
          </a:p>
          <a:p>
            <a:pPr marL="914400" lvl="1" indent="-406400" algn="l" rtl="0">
              <a:lnSpc>
                <a:spcPct val="100000"/>
              </a:lnSpc>
              <a:spcBef>
                <a:spcPts val="0"/>
              </a:spcBef>
              <a:spcAft>
                <a:spcPts val="0"/>
              </a:spcAft>
              <a:buClr>
                <a:schemeClr val="dk1"/>
              </a:buClr>
              <a:buSzPts val="2800"/>
              <a:buFont typeface="Arial"/>
              <a:buChar char="–"/>
            </a:pPr>
            <a:r>
              <a:rPr lang="en-US" sz="2400"/>
              <a:t>Wait to write in your notes until we discuss the measurements as a class.</a:t>
            </a:r>
            <a:endParaRPr sz="2400"/>
          </a:p>
          <a:p>
            <a:pPr marL="0" lvl="0" indent="0" algn="l" rtl="0">
              <a:lnSpc>
                <a:spcPct val="100000"/>
              </a:lnSpc>
              <a:spcBef>
                <a:spcPts val="0"/>
              </a:spcBef>
              <a:spcAft>
                <a:spcPts val="0"/>
              </a:spcAft>
              <a:buNone/>
            </a:pPr>
            <a:endParaRPr sz="2400"/>
          </a:p>
          <a:p>
            <a:pPr marL="457200" lvl="0" indent="-406400" algn="l" rtl="0">
              <a:lnSpc>
                <a:spcPct val="100000"/>
              </a:lnSpc>
              <a:spcBef>
                <a:spcPts val="0"/>
              </a:spcBef>
              <a:spcAft>
                <a:spcPts val="0"/>
              </a:spcAft>
              <a:buClr>
                <a:schemeClr val="dk1"/>
              </a:buClr>
              <a:buSzPts val="2800"/>
              <a:buFont typeface="Arial"/>
              <a:buChar char="•"/>
            </a:pPr>
            <a:r>
              <a:rPr lang="en-US" sz="2800"/>
              <a:t>If you are working at home, brainstorm this list by yourself and write it in your notes.</a:t>
            </a:r>
            <a:endParaRPr sz="28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19"/>
          <p:cNvSpPr txBox="1">
            <a:spLocks noGrp="1"/>
          </p:cNvSpPr>
          <p:nvPr>
            <p:ph type="title"/>
          </p:nvPr>
        </p:nvSpPr>
        <p:spPr>
          <a:xfrm>
            <a:off x="685800" y="304800"/>
            <a:ext cx="77724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400"/>
              <a:buFont typeface="Arial"/>
              <a:buNone/>
            </a:pPr>
            <a:r>
              <a:rPr lang="en-US"/>
              <a:t>Measuring Oscillatory Motion</a:t>
            </a:r>
            <a:endParaRPr/>
          </a:p>
        </p:txBody>
      </p:sp>
      <p:sp>
        <p:nvSpPr>
          <p:cNvPr id="132" name="Google Shape;132;p19"/>
          <p:cNvSpPr txBox="1"/>
          <p:nvPr/>
        </p:nvSpPr>
        <p:spPr>
          <a:xfrm>
            <a:off x="381000" y="5105400"/>
            <a:ext cx="7315200" cy="15700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400"/>
              <a:buFont typeface="Arial"/>
              <a:buNone/>
            </a:pPr>
            <a:r>
              <a:rPr lang="en-US" sz="2400" b="0" i="0" u="none" strike="noStrike" cap="none">
                <a:solidFill>
                  <a:schemeClr val="dk1"/>
                </a:solidFill>
                <a:latin typeface="Arial"/>
                <a:ea typeface="Arial"/>
                <a:cs typeface="Arial"/>
                <a:sym typeface="Arial"/>
              </a:rPr>
              <a:t>As an object </a:t>
            </a:r>
            <a:r>
              <a:rPr lang="en-US" sz="2400">
                <a:solidFill>
                  <a:schemeClr val="dk1"/>
                </a:solidFill>
              </a:rPr>
              <a:t>oscillates</a:t>
            </a:r>
            <a:r>
              <a:rPr lang="en-US" sz="2400" b="0" i="0" u="none" strike="noStrike" cap="none">
                <a:solidFill>
                  <a:schemeClr val="dk1"/>
                </a:solidFill>
                <a:latin typeface="Arial"/>
                <a:ea typeface="Arial"/>
                <a:cs typeface="Arial"/>
                <a:sym typeface="Arial"/>
              </a:rPr>
              <a:t>, we can measure its </a:t>
            </a:r>
            <a:r>
              <a:rPr lang="en-US" sz="2400" b="0" i="0" u="none" strike="noStrike" cap="none">
                <a:solidFill>
                  <a:srgbClr val="FF0000"/>
                </a:solidFill>
                <a:latin typeface="Arial"/>
                <a:ea typeface="Arial"/>
                <a:cs typeface="Arial"/>
                <a:sym typeface="Arial"/>
              </a:rPr>
              <a:t>amplitude</a:t>
            </a:r>
            <a:r>
              <a:rPr lang="en-US" sz="2400" b="0" i="0" u="none" strike="noStrike" cap="none">
                <a:solidFill>
                  <a:schemeClr val="dk1"/>
                </a:solidFill>
                <a:latin typeface="Arial"/>
                <a:ea typeface="Arial"/>
                <a:cs typeface="Arial"/>
                <a:sym typeface="Arial"/>
              </a:rPr>
              <a:t> (</a:t>
            </a:r>
            <a:r>
              <a:rPr lang="en-US" sz="2400">
                <a:solidFill>
                  <a:schemeClr val="dk1"/>
                </a:solidFill>
              </a:rPr>
              <a:t>the distance it is</a:t>
            </a:r>
            <a:r>
              <a:rPr lang="en-US" sz="2400" b="0" i="0" u="none" strike="noStrike" cap="none">
                <a:solidFill>
                  <a:schemeClr val="dk1"/>
                </a:solidFill>
                <a:latin typeface="Arial"/>
                <a:ea typeface="Arial"/>
                <a:cs typeface="Arial"/>
                <a:sym typeface="Arial"/>
              </a:rPr>
              <a:t> from </a:t>
            </a:r>
            <a:r>
              <a:rPr lang="en-US" sz="2400">
                <a:solidFill>
                  <a:schemeClr val="dk1"/>
                </a:solidFill>
              </a:rPr>
              <a:t>“</a:t>
            </a:r>
            <a:r>
              <a:rPr lang="en-US" sz="2400" b="0" i="0" u="none" strike="noStrike" cap="none">
                <a:solidFill>
                  <a:schemeClr val="dk1"/>
                </a:solidFill>
                <a:latin typeface="Arial"/>
                <a:ea typeface="Arial"/>
                <a:cs typeface="Arial"/>
                <a:sym typeface="Arial"/>
              </a:rPr>
              <a:t>equilibrium,</a:t>
            </a:r>
            <a:r>
              <a:rPr lang="en-US" sz="2400">
                <a:solidFill>
                  <a:schemeClr val="dk1"/>
                </a:solidFill>
              </a:rPr>
              <a:t>” or the center position</a:t>
            </a:r>
            <a:r>
              <a:rPr lang="en-US" sz="2400" b="0" i="0" u="none" strike="noStrike" cap="none">
                <a:solidFill>
                  <a:schemeClr val="dk1"/>
                </a:solidFill>
                <a:latin typeface="Arial"/>
                <a:ea typeface="Arial"/>
                <a:cs typeface="Arial"/>
                <a:sym typeface="Arial"/>
              </a:rPr>
              <a:t>) and its </a:t>
            </a:r>
            <a:r>
              <a:rPr lang="en-US" sz="2400" b="0" i="0" u="none" strike="noStrike" cap="none">
                <a:solidFill>
                  <a:srgbClr val="FF0000"/>
                </a:solidFill>
                <a:latin typeface="Arial"/>
                <a:ea typeface="Arial"/>
                <a:cs typeface="Arial"/>
                <a:sym typeface="Arial"/>
              </a:rPr>
              <a:t>period </a:t>
            </a:r>
            <a:r>
              <a:rPr lang="en-US" sz="2400" b="0" i="0" u="none" strike="noStrike" cap="none">
                <a:solidFill>
                  <a:schemeClr val="dk1"/>
                </a:solidFill>
                <a:latin typeface="Arial"/>
                <a:ea typeface="Arial"/>
                <a:cs typeface="Arial"/>
                <a:sym typeface="Arial"/>
              </a:rPr>
              <a:t>(the time it takes to go through one complete </a:t>
            </a:r>
            <a:r>
              <a:rPr lang="en-US" sz="2400">
                <a:solidFill>
                  <a:schemeClr val="dk1"/>
                </a:solidFill>
              </a:rPr>
              <a:t>oscillation</a:t>
            </a:r>
            <a:r>
              <a:rPr lang="en-US" sz="2400" b="0" i="0" u="none" strike="noStrike" cap="none">
                <a:solidFill>
                  <a:schemeClr val="dk1"/>
                </a:solidFill>
                <a:latin typeface="Arial"/>
                <a:ea typeface="Arial"/>
                <a:cs typeface="Arial"/>
                <a:sym typeface="Arial"/>
              </a:rPr>
              <a:t> or cycle). </a:t>
            </a:r>
            <a:endParaRPr sz="1400" b="0" i="0" u="none" strike="noStrike" cap="none">
              <a:solidFill>
                <a:srgbClr val="000000"/>
              </a:solidFill>
              <a:latin typeface="Arial"/>
              <a:ea typeface="Arial"/>
              <a:cs typeface="Arial"/>
              <a:sym typeface="Arial"/>
            </a:endParaRPr>
          </a:p>
        </p:txBody>
      </p:sp>
      <p:pic>
        <p:nvPicPr>
          <p:cNvPr id="133" name="Google Shape;133;p19"/>
          <p:cNvPicPr preferRelativeResize="0"/>
          <p:nvPr/>
        </p:nvPicPr>
        <p:blipFill rotWithShape="1">
          <a:blip r:embed="rId3">
            <a:alphaModFix/>
          </a:blip>
          <a:srcRect/>
          <a:stretch/>
        </p:blipFill>
        <p:spPr>
          <a:xfrm>
            <a:off x="228600" y="1371600"/>
            <a:ext cx="7620000" cy="3606800"/>
          </a:xfrm>
          <a:prstGeom prst="rect">
            <a:avLst/>
          </a:prstGeom>
          <a:noFill/>
          <a:ln>
            <a:noFill/>
          </a:ln>
        </p:spPr>
      </p:pic>
      <p:sp>
        <p:nvSpPr>
          <p:cNvPr id="134" name="Google Shape;134;p19"/>
          <p:cNvSpPr/>
          <p:nvPr/>
        </p:nvSpPr>
        <p:spPr>
          <a:xfrm>
            <a:off x="312600" y="3518275"/>
            <a:ext cx="1743300" cy="11430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35" name="Google Shape;135;p19"/>
          <p:cNvCxnSpPr/>
          <p:nvPr/>
        </p:nvCxnSpPr>
        <p:spPr>
          <a:xfrm flipH="1">
            <a:off x="228600" y="3518275"/>
            <a:ext cx="21000" cy="745800"/>
          </a:xfrm>
          <a:prstGeom prst="straightConnector1">
            <a:avLst/>
          </a:prstGeom>
          <a:noFill/>
          <a:ln w="38100" cap="flat" cmpd="sng">
            <a:solidFill>
              <a:schemeClr val="dk2"/>
            </a:solidFill>
            <a:prstDash val="solid"/>
            <a:round/>
            <a:headEnd type="none" w="med" len="med"/>
            <a:tailEnd type="triangle" w="med" len="med"/>
          </a:ln>
        </p:spPr>
      </p:cxnSp>
      <p:cxnSp>
        <p:nvCxnSpPr>
          <p:cNvPr id="136" name="Google Shape;136;p19"/>
          <p:cNvCxnSpPr/>
          <p:nvPr/>
        </p:nvCxnSpPr>
        <p:spPr>
          <a:xfrm rot="10800000" flipH="1">
            <a:off x="249600" y="2510200"/>
            <a:ext cx="12900" cy="664800"/>
          </a:xfrm>
          <a:prstGeom prst="straightConnector1">
            <a:avLst/>
          </a:prstGeom>
          <a:noFill/>
          <a:ln w="38100" cap="flat" cmpd="sng">
            <a:solidFill>
              <a:schemeClr val="dk2"/>
            </a:solidFill>
            <a:prstDash val="solid"/>
            <a:round/>
            <a:headEnd type="none" w="med" len="med"/>
            <a:tailEnd type="triangle" w="med" len="med"/>
          </a:ln>
        </p:spPr>
      </p:cxnSp>
      <p:sp>
        <p:nvSpPr>
          <p:cNvPr id="137" name="Google Shape;137;p19"/>
          <p:cNvSpPr txBox="1"/>
          <p:nvPr/>
        </p:nvSpPr>
        <p:spPr>
          <a:xfrm>
            <a:off x="4936200" y="3563875"/>
            <a:ext cx="2760000" cy="1108200"/>
          </a:xfrm>
          <a:prstGeom prst="rect">
            <a:avLst/>
          </a:prstGeom>
          <a:solidFill>
            <a:schemeClr val="lt1"/>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500"/>
              <a:t>The amplitude is how far the ball goes from the equilibrium (center) line up or down, not the total up/down distance. </a:t>
            </a:r>
            <a:endParaRPr sz="1500"/>
          </a:p>
        </p:txBody>
      </p:sp>
      <p:sp>
        <p:nvSpPr>
          <p:cNvPr id="138" name="Google Shape;138;p19"/>
          <p:cNvSpPr txBox="1"/>
          <p:nvPr/>
        </p:nvSpPr>
        <p:spPr>
          <a:xfrm>
            <a:off x="6416900" y="1501825"/>
            <a:ext cx="31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139" name="Google Shape;139;p19"/>
          <p:cNvSpPr/>
          <p:nvPr/>
        </p:nvSpPr>
        <p:spPr>
          <a:xfrm>
            <a:off x="6511425" y="1606850"/>
            <a:ext cx="2205600" cy="14283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a:solidFill>
                  <a:schemeClr val="lt1"/>
                </a:solidFill>
              </a:rPr>
              <a:t>Take notes on what you can measure.</a:t>
            </a:r>
            <a:endParaRPr sz="1800">
              <a:solidFill>
                <a:schemeClr val="l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0"/>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400"/>
              <a:buFont typeface="Arial"/>
              <a:buNone/>
            </a:pPr>
            <a:r>
              <a:rPr lang="en-US" sz="4400" b="0" i="0" u="none">
                <a:solidFill>
                  <a:schemeClr val="dk2"/>
                </a:solidFill>
                <a:latin typeface="Arial"/>
                <a:ea typeface="Arial"/>
                <a:cs typeface="Arial"/>
                <a:sym typeface="Arial"/>
              </a:rPr>
              <a:t>Closing</a:t>
            </a:r>
            <a:endParaRPr/>
          </a:p>
        </p:txBody>
      </p:sp>
      <p:sp>
        <p:nvSpPr>
          <p:cNvPr id="145" name="Google Shape;145;p20"/>
          <p:cNvSpPr txBox="1">
            <a:spLocks noGrp="1"/>
          </p:cNvSpPr>
          <p:nvPr>
            <p:ph type="body" idx="1"/>
          </p:nvPr>
        </p:nvSpPr>
        <p:spPr>
          <a:xfrm>
            <a:off x="533400" y="1981200"/>
            <a:ext cx="8229600" cy="4114800"/>
          </a:xfrm>
          <a:prstGeom prst="rect">
            <a:avLst/>
          </a:prstGeom>
          <a:noFill/>
          <a:ln>
            <a:noFill/>
          </a:ln>
        </p:spPr>
        <p:txBody>
          <a:bodyPr spcFirstLastPara="1" wrap="square" lIns="91425" tIns="45700" rIns="91425" bIns="45700" anchor="t" anchorCtr="0">
            <a:noAutofit/>
          </a:bodyPr>
          <a:lstStyle/>
          <a:p>
            <a:pPr marL="342900" lvl="0" indent="-317500" algn="l" rtl="0">
              <a:lnSpc>
                <a:spcPct val="100000"/>
              </a:lnSpc>
              <a:spcBef>
                <a:spcPts val="0"/>
              </a:spcBef>
              <a:spcAft>
                <a:spcPts val="0"/>
              </a:spcAft>
              <a:buClr>
                <a:schemeClr val="dk1"/>
              </a:buClr>
              <a:buSzPts val="2800"/>
              <a:buFont typeface="Arial"/>
              <a:buChar char="•"/>
            </a:pPr>
            <a:r>
              <a:rPr lang="en-US" sz="2800"/>
              <a:t>Oscillatory motion can create waves in various ways.</a:t>
            </a:r>
            <a:endParaRPr sz="2800"/>
          </a:p>
          <a:p>
            <a:pPr marL="914400" lvl="1" indent="-381000" algn="l" rtl="0">
              <a:lnSpc>
                <a:spcPct val="100000"/>
              </a:lnSpc>
              <a:spcBef>
                <a:spcPts val="640"/>
              </a:spcBef>
              <a:spcAft>
                <a:spcPts val="0"/>
              </a:spcAft>
              <a:buClr>
                <a:schemeClr val="dk1"/>
              </a:buClr>
              <a:buSzPts val="2400"/>
              <a:buFont typeface="Arial"/>
              <a:buChar char="–"/>
            </a:pPr>
            <a:r>
              <a:rPr lang="en-US" sz="2400"/>
              <a:t>This week, we will focus on oscillatory motion by studying, then creating pendulums.</a:t>
            </a:r>
            <a:endParaRPr sz="2400"/>
          </a:p>
          <a:p>
            <a:pPr marL="914400" lvl="1" indent="-381000" algn="l" rtl="0">
              <a:lnSpc>
                <a:spcPct val="100000"/>
              </a:lnSpc>
              <a:spcBef>
                <a:spcPts val="640"/>
              </a:spcBef>
              <a:spcAft>
                <a:spcPts val="0"/>
              </a:spcAft>
              <a:buClr>
                <a:schemeClr val="dk1"/>
              </a:buClr>
              <a:buSzPts val="2400"/>
              <a:buFont typeface="Arial"/>
              <a:buChar char="–"/>
            </a:pPr>
            <a:r>
              <a:rPr lang="en-US" sz="2400"/>
              <a:t>Next week</a:t>
            </a:r>
            <a:r>
              <a:rPr lang="en-US" sz="2400" b="0" i="0" u="none">
                <a:solidFill>
                  <a:schemeClr val="dk1"/>
                </a:solidFill>
                <a:latin typeface="Arial"/>
                <a:ea typeface="Arial"/>
                <a:cs typeface="Arial"/>
                <a:sym typeface="Arial"/>
              </a:rPr>
              <a:t>, we will start to look at wave motion.</a:t>
            </a:r>
            <a:endParaRPr sz="2400" b="0" i="0" u="none">
              <a:solidFill>
                <a:schemeClr val="dk1"/>
              </a:solidFill>
              <a:latin typeface="Arial"/>
              <a:ea typeface="Arial"/>
              <a:cs typeface="Arial"/>
              <a:sym typeface="Arial"/>
            </a:endParaRPr>
          </a:p>
          <a:p>
            <a:pPr marL="457200" lvl="0" indent="-406400" algn="l" rtl="0">
              <a:lnSpc>
                <a:spcPct val="100000"/>
              </a:lnSpc>
              <a:spcBef>
                <a:spcPts val="640"/>
              </a:spcBef>
              <a:spcAft>
                <a:spcPts val="0"/>
              </a:spcAft>
              <a:buClr>
                <a:srgbClr val="FF0000"/>
              </a:buClr>
              <a:buSzPts val="2800"/>
              <a:buChar char="•"/>
            </a:pPr>
            <a:r>
              <a:rPr lang="en-US" sz="2800">
                <a:solidFill>
                  <a:srgbClr val="FF0000"/>
                </a:solidFill>
              </a:rPr>
              <a:t>Take a photo of your notes and post them on Google Classroom no later than this evening.</a:t>
            </a:r>
            <a:endParaRPr sz="2800">
              <a:solidFill>
                <a:srgbClr val="FF0000"/>
              </a:solidFill>
            </a:endParaRPr>
          </a:p>
          <a:p>
            <a:pPr marL="342900" lvl="0" indent="-139700" algn="l" rtl="0">
              <a:lnSpc>
                <a:spcPct val="100000"/>
              </a:lnSpc>
              <a:spcBef>
                <a:spcPts val="640"/>
              </a:spcBef>
              <a:spcAft>
                <a:spcPts val="0"/>
              </a:spcAft>
              <a:buClr>
                <a:schemeClr val="dk1"/>
              </a:buClr>
              <a:buSzPts val="3200"/>
              <a:buFont typeface="Arial"/>
              <a:buNone/>
            </a:pPr>
            <a:endParaRPr sz="2800" b="0" i="0" u="none">
              <a:solidFill>
                <a:schemeClr val="dk1"/>
              </a:solidFill>
              <a:latin typeface="Arial"/>
              <a:ea typeface="Arial"/>
              <a:cs typeface="Arial"/>
              <a:sym typeface="Arial"/>
            </a:endParaRPr>
          </a:p>
          <a:p>
            <a:pPr marL="342900" lvl="0" indent="-317500" algn="l" rtl="0">
              <a:lnSpc>
                <a:spcPct val="100000"/>
              </a:lnSpc>
              <a:spcBef>
                <a:spcPts val="640"/>
              </a:spcBef>
              <a:spcAft>
                <a:spcPts val="0"/>
              </a:spcAft>
              <a:buClr>
                <a:schemeClr val="dk1"/>
              </a:buClr>
              <a:buSzPts val="2800"/>
              <a:buFont typeface="Arial"/>
              <a:buChar char="•"/>
            </a:pPr>
            <a:r>
              <a:rPr lang="en-US" sz="2800" b="0" i="0" u="sng">
                <a:solidFill>
                  <a:schemeClr val="dk1"/>
                </a:solidFill>
                <a:latin typeface="Arial"/>
                <a:ea typeface="Arial"/>
                <a:cs typeface="Arial"/>
                <a:sym typeface="Arial"/>
              </a:rPr>
              <a:t>Homework</a:t>
            </a:r>
            <a:r>
              <a:rPr lang="en-US" sz="2800" b="0" i="0" u="none">
                <a:solidFill>
                  <a:schemeClr val="dk1"/>
                </a:solidFill>
                <a:latin typeface="Arial"/>
                <a:ea typeface="Arial"/>
                <a:cs typeface="Arial"/>
                <a:sym typeface="Arial"/>
              </a:rPr>
              <a:t>: </a:t>
            </a:r>
            <a:r>
              <a:rPr lang="en-US" sz="2800"/>
              <a:t>Review Safety Contract with your parents/guardians</a:t>
            </a:r>
            <a:r>
              <a:rPr lang="en-US" sz="2800" b="0" i="0" u="none">
                <a:solidFill>
                  <a:schemeClr val="dk1"/>
                </a:solidFill>
                <a:latin typeface="Arial"/>
                <a:ea typeface="Arial"/>
                <a:cs typeface="Arial"/>
                <a:sym typeface="Arial"/>
              </a:rPr>
              <a:t>.</a:t>
            </a:r>
            <a:endParaRPr sz="28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1"/>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400"/>
              <a:buFont typeface="Arial"/>
              <a:buNone/>
            </a:pPr>
            <a:r>
              <a:rPr lang="en-US"/>
              <a:t>Extra Material</a:t>
            </a:r>
            <a:endParaRPr/>
          </a:p>
        </p:txBody>
      </p:sp>
      <p:sp>
        <p:nvSpPr>
          <p:cNvPr id="151" name="Google Shape;151;p21"/>
          <p:cNvSpPr txBox="1">
            <a:spLocks noGrp="1"/>
          </p:cNvSpPr>
          <p:nvPr>
            <p:ph type="body" idx="1"/>
          </p:nvPr>
        </p:nvSpPr>
        <p:spPr>
          <a:xfrm>
            <a:off x="533400" y="1981200"/>
            <a:ext cx="8229600" cy="4114800"/>
          </a:xfrm>
          <a:prstGeom prst="rect">
            <a:avLst/>
          </a:prstGeom>
          <a:noFill/>
          <a:ln>
            <a:noFill/>
          </a:ln>
        </p:spPr>
        <p:txBody>
          <a:bodyPr spcFirstLastPara="1" wrap="square" lIns="91425" tIns="45700" rIns="91425" bIns="45700" anchor="t" anchorCtr="0">
            <a:noAutofit/>
          </a:bodyPr>
          <a:lstStyle/>
          <a:p>
            <a:pPr marL="342900" lvl="0" indent="-317500" algn="l" rtl="0">
              <a:lnSpc>
                <a:spcPct val="100000"/>
              </a:lnSpc>
              <a:spcBef>
                <a:spcPts val="640"/>
              </a:spcBef>
              <a:spcAft>
                <a:spcPts val="0"/>
              </a:spcAft>
              <a:buClr>
                <a:schemeClr val="dk1"/>
              </a:buClr>
              <a:buSzPts val="2800"/>
              <a:buFont typeface="Arial"/>
              <a:buChar char="•"/>
            </a:pPr>
            <a:r>
              <a:rPr lang="en-US" sz="2800"/>
              <a:t>We will cover the following topic if time permits.</a:t>
            </a:r>
            <a:endParaRPr sz="28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2"/>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400"/>
              <a:buFont typeface="Arial"/>
              <a:buNone/>
            </a:pPr>
            <a:r>
              <a:rPr lang="en-US"/>
              <a:t>Definition of a </a:t>
            </a:r>
            <a:r>
              <a:rPr lang="en-US" sz="4400" b="0" i="0" u="none">
                <a:solidFill>
                  <a:schemeClr val="dk2"/>
                </a:solidFill>
                <a:latin typeface="Arial"/>
                <a:ea typeface="Arial"/>
                <a:cs typeface="Arial"/>
                <a:sym typeface="Arial"/>
              </a:rPr>
              <a:t>Wave</a:t>
            </a:r>
            <a:endParaRPr/>
          </a:p>
        </p:txBody>
      </p:sp>
      <p:sp>
        <p:nvSpPr>
          <p:cNvPr id="158" name="Google Shape;158;p22"/>
          <p:cNvSpPr txBox="1">
            <a:spLocks noGrp="1"/>
          </p:cNvSpPr>
          <p:nvPr>
            <p:ph type="body" idx="1"/>
          </p:nvPr>
        </p:nvSpPr>
        <p:spPr>
          <a:xfrm>
            <a:off x="685800" y="1981200"/>
            <a:ext cx="7772400" cy="411480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640"/>
              </a:spcBef>
              <a:spcAft>
                <a:spcPts val="0"/>
              </a:spcAft>
              <a:buClr>
                <a:schemeClr val="dk1"/>
              </a:buClr>
              <a:buSzPts val="3200"/>
              <a:buFont typeface="Arial"/>
              <a:buChar char="•"/>
            </a:pPr>
            <a:r>
              <a:rPr lang="en-US"/>
              <a:t>A wave is a disturbance that travels through space.</a:t>
            </a:r>
            <a:endParaRPr/>
          </a:p>
          <a:p>
            <a:pPr marL="342900" lvl="0" indent="-342900" algn="l" rtl="0">
              <a:lnSpc>
                <a:spcPct val="100000"/>
              </a:lnSpc>
              <a:spcBef>
                <a:spcPts val="640"/>
              </a:spcBef>
              <a:spcAft>
                <a:spcPts val="0"/>
              </a:spcAft>
              <a:buClr>
                <a:schemeClr val="dk1"/>
              </a:buClr>
              <a:buSzPts val="3200"/>
              <a:buFont typeface="Arial"/>
              <a:buChar char="•"/>
            </a:pPr>
            <a:r>
              <a:rPr lang="en-US"/>
              <a:t>A wave is a movement of energy, not matter.</a:t>
            </a:r>
            <a:endParaRPr/>
          </a:p>
          <a:p>
            <a:pPr marL="0" lvl="0" indent="0" algn="l" rtl="0">
              <a:lnSpc>
                <a:spcPct val="100000"/>
              </a:lnSpc>
              <a:spcBef>
                <a:spcPts val="640"/>
              </a:spcBef>
              <a:spcAft>
                <a:spcPts val="0"/>
              </a:spcAft>
              <a:buNone/>
            </a:pPr>
            <a:endParaRPr/>
          </a:p>
          <a:p>
            <a:pPr marL="0" lvl="0" indent="0" algn="l" rtl="0">
              <a:lnSpc>
                <a:spcPct val="100000"/>
              </a:lnSpc>
              <a:spcBef>
                <a:spcPts val="640"/>
              </a:spcBef>
              <a:spcAft>
                <a:spcPts val="0"/>
              </a:spcAft>
              <a:buNone/>
            </a:pPr>
            <a:r>
              <a:rPr lang="en-US" i="1"/>
              <a:t>So how does oscillatory motion relate to waves?</a:t>
            </a:r>
            <a:endParaRPr i="1"/>
          </a:p>
          <a:p>
            <a:pPr marL="0" lvl="0" indent="0" algn="l" rtl="0">
              <a:lnSpc>
                <a:spcPct val="100000"/>
              </a:lnSpc>
              <a:spcBef>
                <a:spcPts val="640"/>
              </a:spcBef>
              <a:spcAft>
                <a:spcPts val="0"/>
              </a:spcAft>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3"/>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400"/>
              <a:buFont typeface="Arial"/>
              <a:buNone/>
            </a:pPr>
            <a:r>
              <a:rPr lang="en-US"/>
              <a:t>Relating Oscillatory Motion to Wave Motion</a:t>
            </a:r>
            <a:endParaRPr/>
          </a:p>
        </p:txBody>
      </p:sp>
      <p:sp>
        <p:nvSpPr>
          <p:cNvPr id="165" name="Google Shape;165;p23"/>
          <p:cNvSpPr txBox="1">
            <a:spLocks noGrp="1"/>
          </p:cNvSpPr>
          <p:nvPr>
            <p:ph type="body" idx="1"/>
          </p:nvPr>
        </p:nvSpPr>
        <p:spPr>
          <a:xfrm>
            <a:off x="685800" y="1981200"/>
            <a:ext cx="7772400" cy="4114800"/>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Observe the following animations and describe what you see - what is oscillating and what is </a:t>
            </a:r>
            <a:r>
              <a:rPr lang="en-US" sz="2800"/>
              <a:t>traveling as a wave?</a:t>
            </a:r>
            <a:endParaRPr/>
          </a:p>
          <a:p>
            <a:pPr marL="342900" lvl="0" indent="-342900" algn="l" rtl="0">
              <a:lnSpc>
                <a:spcPct val="90000"/>
              </a:lnSpc>
              <a:spcBef>
                <a:spcPts val="560"/>
              </a:spcBef>
              <a:spcAft>
                <a:spcPts val="0"/>
              </a:spcAft>
              <a:buClr>
                <a:schemeClr val="dk1"/>
              </a:buClr>
              <a:buSzPts val="2800"/>
              <a:buFont typeface="Arial"/>
              <a:buChar char="•"/>
            </a:pPr>
            <a:r>
              <a:rPr lang="en-US" sz="2800" b="0" i="0" u="sng">
                <a:solidFill>
                  <a:schemeClr val="hlink"/>
                </a:solidFill>
                <a:hlinkClick r:id="rId3"/>
              </a:rPr>
              <a:t>https://www.acs.psu.edu/drussell/Demos/waves/wavemotion.html</a:t>
            </a:r>
            <a:r>
              <a:rPr lang="en-US" sz="2800" b="0" i="0" u="none">
                <a:solidFill>
                  <a:schemeClr val="dk1"/>
                </a:solidFill>
                <a:latin typeface="Arial"/>
                <a:ea typeface="Arial"/>
                <a:cs typeface="Arial"/>
                <a:sym typeface="Arial"/>
              </a:rPr>
              <a:t> </a:t>
            </a:r>
            <a:endParaRPr/>
          </a:p>
          <a:p>
            <a:pPr marL="342900" lvl="0" indent="-165100" algn="l" rtl="0">
              <a:lnSpc>
                <a:spcPct val="90000"/>
              </a:lnSpc>
              <a:spcBef>
                <a:spcPts val="560"/>
              </a:spcBef>
              <a:spcAft>
                <a:spcPts val="0"/>
              </a:spcAft>
              <a:buClr>
                <a:schemeClr val="dk1"/>
              </a:buClr>
              <a:buSzPts val="2800"/>
              <a:buFont typeface="Arial"/>
              <a:buNone/>
            </a:pPr>
            <a:endParaRPr sz="2800" b="0" i="0" u="none">
              <a:solidFill>
                <a:schemeClr val="dk1"/>
              </a:solidFill>
              <a:latin typeface="Arial"/>
              <a:ea typeface="Arial"/>
              <a:cs typeface="Arial"/>
              <a:sym typeface="Arial"/>
            </a:endParaRPr>
          </a:p>
          <a:p>
            <a:pPr marL="342900" lvl="0" indent="-342900" algn="l" rtl="0">
              <a:lnSpc>
                <a:spcPct val="90000"/>
              </a:lnSpc>
              <a:spcBef>
                <a:spcPts val="56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Waves </a:t>
            </a:r>
            <a:r>
              <a:rPr lang="en-US" sz="2800"/>
              <a:t>occur as </a:t>
            </a:r>
            <a:r>
              <a:rPr lang="en-US" sz="2800" b="0" i="0" u="none">
                <a:solidFill>
                  <a:schemeClr val="dk1"/>
                </a:solidFill>
                <a:latin typeface="Arial"/>
                <a:ea typeface="Arial"/>
                <a:cs typeface="Arial"/>
                <a:sym typeface="Arial"/>
              </a:rPr>
              <a:t>particles of matter exchange energy </a:t>
            </a:r>
            <a:r>
              <a:rPr lang="en-US" sz="2800"/>
              <a:t>as they oscillate - the particles of matter don’t travel through space - they just oscillate - only their energy travels</a:t>
            </a:r>
            <a:r>
              <a:rPr lang="en-US" sz="2800" b="0" i="0" u="none">
                <a:solidFill>
                  <a:schemeClr val="dk1"/>
                </a:solidFill>
                <a:latin typeface="Arial"/>
                <a:ea typeface="Arial"/>
                <a:cs typeface="Arial"/>
                <a:sym typeface="Arial"/>
              </a:rPr>
              <a:t>.</a:t>
            </a:r>
            <a:endParaRPr/>
          </a:p>
        </p:txBody>
      </p:sp>
    </p:spTree>
  </p:cSld>
  <p:clrMapOvr>
    <a:masterClrMapping/>
  </p:clrMapOvr>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853</Words>
  <Application>Microsoft Macintosh PowerPoint</Application>
  <PresentationFormat>On-screen Show (4:3)</PresentationFormat>
  <Paragraphs>66</Paragraphs>
  <Slides>12</Slides>
  <Notes>11</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12</vt:i4>
      </vt:variant>
    </vt:vector>
  </HeadingPairs>
  <TitlesOfParts>
    <vt:vector size="14" baseType="lpstr">
      <vt:lpstr>Arial</vt:lpstr>
      <vt:lpstr>Office Theme</vt:lpstr>
      <vt:lpstr>Example of a Lecture-Based Lesson</vt:lpstr>
      <vt:lpstr>Oscillatory Motion  &amp; Wave Motion</vt:lpstr>
      <vt:lpstr>Lesson Overview</vt:lpstr>
      <vt:lpstr>Definition of Oscillatory Motion</vt:lpstr>
      <vt:lpstr>Class Exercise #1</vt:lpstr>
      <vt:lpstr>Understanding Oscillatory Motion</vt:lpstr>
      <vt:lpstr>Class Exercise #2</vt:lpstr>
      <vt:lpstr>Measuring Oscillatory Motion</vt:lpstr>
      <vt:lpstr>Closing</vt:lpstr>
      <vt:lpstr>Extra Material</vt:lpstr>
      <vt:lpstr>Definition of a Wave</vt:lpstr>
      <vt:lpstr>Relating Oscillatory Motion to Wave Motion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Bryan Holmes</cp:lastModifiedBy>
  <cp:revision>3</cp:revision>
  <dcterms:modified xsi:type="dcterms:W3CDTF">2026-09-03T15:55:53Z</dcterms:modified>
</cp:coreProperties>
</file>